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5" r:id="rId3"/>
    <p:sldId id="287" r:id="rId4"/>
    <p:sldId id="285" r:id="rId5"/>
    <p:sldId id="286" r:id="rId6"/>
    <p:sldId id="288" r:id="rId7"/>
    <p:sldId id="289" r:id="rId8"/>
    <p:sldId id="290" r:id="rId9"/>
    <p:sldId id="291" r:id="rId10"/>
    <p:sldId id="29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04CE33-C4E0-4230-849F-F90CA4728124}" v="2" dt="2022-09-02T19:51:32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 autoAdjust="0"/>
    <p:restoredTop sz="94660"/>
  </p:normalViewPr>
  <p:slideViewPr>
    <p:cSldViewPr>
      <p:cViewPr varScale="1">
        <p:scale>
          <a:sx n="108" d="100"/>
          <a:sy n="108" d="100"/>
        </p:scale>
        <p:origin x="96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97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Schatz" userId="31d1fb5b4195aa54" providerId="LiveId" clId="{9304CE33-C4E0-4230-849F-F90CA4728124}"/>
    <pc:docChg chg="undo custSel modSld">
      <pc:chgData name="Adam Schatz" userId="31d1fb5b4195aa54" providerId="LiveId" clId="{9304CE33-C4E0-4230-849F-F90CA4728124}" dt="2022-09-02T19:51:44.982" v="6" actId="255"/>
      <pc:docMkLst>
        <pc:docMk/>
      </pc:docMkLst>
      <pc:sldChg chg="addSp delSp modSp mod">
        <pc:chgData name="Adam Schatz" userId="31d1fb5b4195aa54" providerId="LiveId" clId="{9304CE33-C4E0-4230-849F-F90CA4728124}" dt="2022-09-02T19:51:44.982" v="6" actId="255"/>
        <pc:sldMkLst>
          <pc:docMk/>
          <pc:sldMk cId="2601885589" sldId="287"/>
        </pc:sldMkLst>
        <pc:spChg chg="mod">
          <ac:chgData name="Adam Schatz" userId="31d1fb5b4195aa54" providerId="LiveId" clId="{9304CE33-C4E0-4230-849F-F90CA4728124}" dt="2022-09-02T19:51:29.320" v="3"/>
          <ac:spMkLst>
            <pc:docMk/>
            <pc:sldMk cId="2601885589" sldId="287"/>
            <ac:spMk id="2" creationId="{00000000-0000-0000-0000-000000000000}"/>
          </ac:spMkLst>
        </pc:spChg>
        <pc:spChg chg="mod">
          <ac:chgData name="Adam Schatz" userId="31d1fb5b4195aa54" providerId="LiveId" clId="{9304CE33-C4E0-4230-849F-F90CA4728124}" dt="2022-09-02T19:51:29.393" v="4" actId="27636"/>
          <ac:spMkLst>
            <pc:docMk/>
            <pc:sldMk cId="2601885589" sldId="287"/>
            <ac:spMk id="3" creationId="{00000000-0000-0000-0000-000000000000}"/>
          </ac:spMkLst>
        </pc:spChg>
        <pc:spChg chg="add mod">
          <ac:chgData name="Adam Schatz" userId="31d1fb5b4195aa54" providerId="LiveId" clId="{9304CE33-C4E0-4230-849F-F90CA4728124}" dt="2022-09-02T19:51:44.982" v="6" actId="255"/>
          <ac:spMkLst>
            <pc:docMk/>
            <pc:sldMk cId="2601885589" sldId="287"/>
            <ac:spMk id="5" creationId="{02FFBF00-92A5-4433-AE8A-E368422D2A78}"/>
          </ac:spMkLst>
        </pc:spChg>
        <pc:picChg chg="del">
          <ac:chgData name="Adam Schatz" userId="31d1fb5b4195aa54" providerId="LiveId" clId="{9304CE33-C4E0-4230-849F-F90CA4728124}" dt="2022-09-02T19:51:21.907" v="2" actId="478"/>
          <ac:picMkLst>
            <pc:docMk/>
            <pc:sldMk cId="2601885589" sldId="287"/>
            <ac:picMk id="4" creationId="{00000000-0000-0000-0000-000000000000}"/>
          </ac:picMkLst>
        </pc:picChg>
      </pc:sldChg>
      <pc:sldChg chg="addSp delSp modSp mod">
        <pc:chgData name="Adam Schatz" userId="31d1fb5b4195aa54" providerId="LiveId" clId="{9304CE33-C4E0-4230-849F-F90CA4728124}" dt="2022-09-02T19:50:55.428" v="1" actId="21"/>
        <pc:sldMkLst>
          <pc:docMk/>
          <pc:sldMk cId="2906277016" sldId="292"/>
        </pc:sldMkLst>
        <pc:spChg chg="add del">
          <ac:chgData name="Adam Schatz" userId="31d1fb5b4195aa54" providerId="LiveId" clId="{9304CE33-C4E0-4230-849F-F90CA4728124}" dt="2022-09-02T19:50:55.428" v="1" actId="21"/>
          <ac:spMkLst>
            <pc:docMk/>
            <pc:sldMk cId="2906277016" sldId="292"/>
            <ac:spMk id="5" creationId="{00000000-0000-0000-0000-000000000000}"/>
          </ac:spMkLst>
        </pc:spChg>
        <pc:spChg chg="add del mod">
          <ac:chgData name="Adam Schatz" userId="31d1fb5b4195aa54" providerId="LiveId" clId="{9304CE33-C4E0-4230-849F-F90CA4728124}" dt="2022-09-02T19:50:55.428" v="1" actId="21"/>
          <ac:spMkLst>
            <pc:docMk/>
            <pc:sldMk cId="2906277016" sldId="292"/>
            <ac:spMk id="6" creationId="{70A6ED6A-208D-4CA3-8D25-E1BF35ADCF3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44883-5C79-4F96-A973-93D8FB78090E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DA602-6328-41A5-A522-AC3802B48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66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88322-355A-40C9-9B2C-A4005002FEA2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214A2-1435-4D4E-8415-59FABD8035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32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214A2-1435-4D4E-8415-59FABD8035F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49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/>
              <a:t>Display Valve </a:t>
            </a:r>
            <a:r>
              <a:rPr lang="en-GB" dirty="0"/>
              <a:t>‘retraining’ document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214A2-1435-4D4E-8415-59FABD8035F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82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026" descr="title_b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1800">
                <a:solidFill>
                  <a:schemeClr val="tx2"/>
                </a:solidFill>
              </a:rPr>
              <a:t>    </a:t>
            </a:r>
          </a:p>
        </p:txBody>
      </p:sp>
      <p:sp>
        <p:nvSpPr>
          <p:cNvPr id="3083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3400" y="2514600"/>
            <a:ext cx="5105400" cy="914400"/>
          </a:xfrm>
        </p:spPr>
        <p:txBody>
          <a:bodyPr/>
          <a:lstStyle>
            <a:lvl1pPr>
              <a:defRPr sz="1800" baseline="0"/>
            </a:lvl1pPr>
          </a:lstStyle>
          <a:p>
            <a:r>
              <a:rPr lang="en-US" dirty="0"/>
              <a:t>Sprint Valve Maintenance</a:t>
            </a:r>
          </a:p>
        </p:txBody>
      </p:sp>
      <p:pic>
        <p:nvPicPr>
          <p:cNvPr id="3085" name="Picture 1029" descr="Unity_logo_w_tagli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07125" y="4090988"/>
            <a:ext cx="2517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91200" y="2514600"/>
            <a:ext cx="3276600" cy="914400"/>
          </a:xfrm>
        </p:spPr>
        <p:txBody>
          <a:bodyPr lIns="91440" tIns="45720" rIns="91440" bIns="45720"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47625"/>
            <a:ext cx="2109787" cy="6003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650" y="47625"/>
            <a:ext cx="6180138" cy="6003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47650" y="47625"/>
            <a:ext cx="8442325" cy="6003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Routine Maintenance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85863"/>
            <a:ext cx="4144963" cy="4865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5013" y="1185863"/>
            <a:ext cx="4144962" cy="4865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033" descr="Unity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19963" y="6494463"/>
            <a:ext cx="1604962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3621" name="Rectangle 5"/>
          <p:cNvSpPr>
            <a:spLocks noChangeArrowheads="1"/>
          </p:cNvSpPr>
          <p:nvPr/>
        </p:nvSpPr>
        <p:spPr bwMode="auto">
          <a:xfrm>
            <a:off x="120650" y="6400800"/>
            <a:ext cx="48895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fld id="{F08557CB-2149-464C-9E5F-301CD9788224}" type="slidenum">
              <a:rPr lang="en-US" sz="900" b="1" smtClean="0"/>
              <a:pPr/>
              <a:t>‹#›</a:t>
            </a:fld>
            <a:endParaRPr lang="en-US" sz="900" b="1" dirty="0"/>
          </a:p>
        </p:txBody>
      </p:sp>
      <p:sp>
        <p:nvSpPr>
          <p:cNvPr id="623622" name="Line 6"/>
          <p:cNvSpPr>
            <a:spLocks noChangeShapeType="1"/>
          </p:cNvSpPr>
          <p:nvPr/>
        </p:nvSpPr>
        <p:spPr bwMode="auto">
          <a:xfrm>
            <a:off x="-7938" y="6311900"/>
            <a:ext cx="9151938" cy="0"/>
          </a:xfrm>
          <a:prstGeom prst="line">
            <a:avLst/>
          </a:prstGeom>
          <a:noFill/>
          <a:ln w="28575">
            <a:solidFill>
              <a:srgbClr val="0287A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1034" name="Picture 1033" descr="Unity_tagline_only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" y="6592888"/>
            <a:ext cx="1581150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35" name="Straight Connector 17"/>
          <p:cNvCxnSpPr>
            <a:cxnSpLocks noChangeShapeType="1"/>
          </p:cNvCxnSpPr>
          <p:nvPr/>
        </p:nvCxnSpPr>
        <p:spPr bwMode="auto">
          <a:xfrm rot="10800000" flipV="1">
            <a:off x="0" y="769938"/>
            <a:ext cx="9144000" cy="0"/>
          </a:xfrm>
          <a:prstGeom prst="line">
            <a:avLst/>
          </a:prstGeom>
          <a:noFill/>
          <a:ln w="57150">
            <a:solidFill>
              <a:srgbClr val="0287AF"/>
            </a:solidFill>
            <a:round/>
            <a:headEnd/>
            <a:tailEnd/>
          </a:ln>
        </p:spPr>
      </p:cxnSp>
      <p:sp>
        <p:nvSpPr>
          <p:cNvPr id="1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650" y="1185863"/>
            <a:ext cx="8442325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7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265113" y="47625"/>
            <a:ext cx="828992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16" rIns="4572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EBBD5"/>
        </a:buClr>
        <a:buFont typeface="Times" charset="0"/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5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5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5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5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sz="1800" dirty="0"/>
              <a:t>Sprint Valve Maintenance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Re-homing 6-port valve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/>
              <a:t>Before reinserting valve, use the manual control function in Qtegra to switch the valve position from Load to Inject.</a:t>
            </a:r>
          </a:p>
          <a:p>
            <a:pPr lvl="1"/>
            <a:r>
              <a:rPr lang="en-US" sz="1900" dirty="0"/>
              <a:t>V/P module will make a </a:t>
            </a:r>
            <a:r>
              <a:rPr lang="en-US" sz="1900" i="1" dirty="0"/>
              <a:t>long tone</a:t>
            </a:r>
            <a:r>
              <a:rPr lang="en-US" sz="1900" dirty="0"/>
              <a:t> noise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100" dirty="0"/>
              <a:t>Reinsert the 6-port valve in the V/P module and tighten the collar.</a:t>
            </a:r>
          </a:p>
          <a:p>
            <a:pPr lvl="1"/>
            <a:r>
              <a:rPr lang="en-US" sz="1900" dirty="0"/>
              <a:t>Valve should not move when switched.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100" dirty="0"/>
              <a:t>Click              which will toggle valve between load and inject positions several times</a:t>
            </a:r>
          </a:p>
          <a:p>
            <a:pPr lvl="1"/>
            <a:r>
              <a:rPr lang="en-US" sz="1900" dirty="0"/>
              <a:t>V/P module makes a </a:t>
            </a:r>
            <a:r>
              <a:rPr lang="en-US" sz="1900" i="1" dirty="0"/>
              <a:t>chirping</a:t>
            </a:r>
            <a:r>
              <a:rPr lang="en-US" sz="1900" dirty="0"/>
              <a:t> noise when properly homed</a:t>
            </a:r>
          </a:p>
          <a:p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45013" y="922428"/>
            <a:ext cx="4144962" cy="4865687"/>
          </a:xfrm>
        </p:spPr>
        <p:txBody>
          <a:bodyPr/>
          <a:lstStyle/>
          <a:p>
            <a:pPr marL="0" indent="0">
              <a:buNone/>
            </a:pPr>
            <a:r>
              <a:rPr lang="en-US" sz="1400" u="sng" dirty="0"/>
              <a:t>Accessing the Sprint Valve Manual Control Functions</a:t>
            </a:r>
          </a:p>
          <a:p>
            <a:pPr marL="0" indent="0">
              <a:buNone/>
            </a:pPr>
            <a:r>
              <a:rPr lang="en-US" sz="1400" dirty="0"/>
              <a:t>1) From the Dashboard in Qtegra select the ASX-560</a:t>
            </a:r>
          </a:p>
          <a:p>
            <a:pPr>
              <a:buAutoNum type="arabicParenR"/>
            </a:pPr>
            <a:endParaRPr lang="en-US" sz="1400" dirty="0"/>
          </a:p>
          <a:p>
            <a:pPr>
              <a:buAutoNum type="arabicParenR"/>
            </a:pPr>
            <a:endParaRPr lang="en-US" sz="1400" dirty="0"/>
          </a:p>
          <a:p>
            <a:pPr>
              <a:buAutoNum type="arabicParenR"/>
            </a:pPr>
            <a:endParaRPr lang="en-US" sz="1400" dirty="0"/>
          </a:p>
          <a:p>
            <a:pPr>
              <a:buAutoNum type="arabicParenR"/>
            </a:pPr>
            <a:endParaRPr lang="en-US" sz="1400" dirty="0"/>
          </a:p>
          <a:p>
            <a:pPr>
              <a:buAutoNum type="arabicParenR"/>
            </a:pPr>
            <a:endParaRPr lang="en-US" sz="1400" dirty="0"/>
          </a:p>
          <a:p>
            <a:pPr>
              <a:buAutoNum type="arabicParenR"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2) Click on the Sprint Valve tab</a:t>
            </a:r>
          </a:p>
          <a:p>
            <a:pPr>
              <a:buAutoNum type="arabicParenR"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3) The manual control functions will appear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4724400"/>
            <a:ext cx="1847850" cy="1605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899" y="1916842"/>
            <a:ext cx="1259250" cy="1416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3743325"/>
            <a:ext cx="17526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4257675"/>
            <a:ext cx="876133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77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Routine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Cleaning the 6-port valve</a:t>
            </a:r>
          </a:p>
          <a:p>
            <a:pPr lvl="1"/>
            <a:r>
              <a:rPr lang="en-US" dirty="0"/>
              <a:t>1x per week for normal operations, more for methods involving high TDS</a:t>
            </a:r>
          </a:p>
          <a:p>
            <a:pPr lvl="1"/>
            <a:r>
              <a:rPr lang="en-US" dirty="0"/>
              <a:t>Tools Needed: 9/64” hex wrench, 3/32” hex wrench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895600"/>
            <a:ext cx="2162763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42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Maintenance: 6-port valve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Dry out the loop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Send the probe to the “Home” position above the rinse station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Set valve to “Load”,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Turn the vacuum pump on until loop is dry.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Turn vacuum pump off</a:t>
            </a:r>
          </a:p>
          <a:p>
            <a:r>
              <a:rPr lang="en-US" dirty="0"/>
              <a:t>Remove all connections from the 6-port valve.</a:t>
            </a:r>
          </a:p>
          <a:p>
            <a:pPr lvl="1"/>
            <a:r>
              <a:rPr lang="en-US" dirty="0"/>
              <a:t>Take care with nebulizer connection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FFBF00-92A5-4433-AE8A-E368422D2A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u="sng" dirty="0"/>
              <a:t>Accessing the Sprint Valve Manual Control Functions</a:t>
            </a:r>
          </a:p>
          <a:p>
            <a:pPr marL="0" indent="0">
              <a:buNone/>
            </a:pPr>
            <a:r>
              <a:rPr lang="en-US" sz="1200" dirty="0"/>
              <a:t>1) From the Dashboard in Qtegra select the ASX-560</a:t>
            </a:r>
          </a:p>
          <a:p>
            <a:pPr>
              <a:buAutoNum type="arabicParenR"/>
            </a:pPr>
            <a:endParaRPr lang="en-US" sz="1200" dirty="0"/>
          </a:p>
          <a:p>
            <a:pPr>
              <a:buAutoNum type="arabicParenR"/>
            </a:pPr>
            <a:endParaRPr lang="en-US" sz="1200" dirty="0"/>
          </a:p>
          <a:p>
            <a:pPr>
              <a:buAutoNum type="arabicParenR"/>
            </a:pPr>
            <a:endParaRPr lang="en-US" sz="1200" dirty="0"/>
          </a:p>
          <a:p>
            <a:pPr>
              <a:buAutoNum type="arabicParenR"/>
            </a:pPr>
            <a:endParaRPr lang="en-US" sz="1200" dirty="0"/>
          </a:p>
          <a:p>
            <a:pPr>
              <a:buAutoNum type="arabicParenR"/>
            </a:pPr>
            <a:endParaRPr lang="en-US" sz="1200" dirty="0"/>
          </a:p>
          <a:p>
            <a:pPr>
              <a:buAutoNum type="arabicParenR"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2) Click on the Sprint Valve tab</a:t>
            </a:r>
          </a:p>
          <a:p>
            <a:pPr>
              <a:buAutoNum type="arabicParenR"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3) The manual control functions will appear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885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Maintenance: 6-port valve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709160"/>
          </a:xfrm>
        </p:spPr>
        <p:txBody>
          <a:bodyPr>
            <a:normAutofit/>
          </a:bodyPr>
          <a:lstStyle/>
          <a:p>
            <a:r>
              <a:rPr lang="en-US" sz="2400" dirty="0"/>
              <a:t>Use a 9/64” hex wrench to loosen the metal collar</a:t>
            </a:r>
          </a:p>
          <a:p>
            <a:pPr lvl="1"/>
            <a:r>
              <a:rPr lang="en-US" sz="2000" dirty="0"/>
              <a:t>Does not need to be completely removed, just loosened enough to pull off 6-port valve.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676400"/>
            <a:ext cx="1905000" cy="198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7315200" y="2057400"/>
            <a:ext cx="457200" cy="3810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6895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Maintenance: 6-port valve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3/32” hex wrench to loosen the three screws and remove the stator, ring spacer, and rotor.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62200"/>
            <a:ext cx="4572000" cy="341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09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Maintenance: 6-port valve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210" y="1264126"/>
            <a:ext cx="6305204" cy="4709160"/>
          </a:xfrm>
        </p:spPr>
      </p:pic>
    </p:spTree>
    <p:extLst>
      <p:ext uri="{BB962C8B-B14F-4D97-AF65-F5344CB8AC3E}">
        <p14:creationId xmlns:p14="http://schemas.microsoft.com/office/powerpoint/2010/main" val="1529924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Maintenance: 6-port valve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70" y="1852252"/>
            <a:ext cx="7173884" cy="3532909"/>
          </a:xfrm>
        </p:spPr>
      </p:pic>
    </p:spTree>
    <p:extLst>
      <p:ext uri="{BB962C8B-B14F-4D97-AF65-F5344CB8AC3E}">
        <p14:creationId xmlns:p14="http://schemas.microsoft.com/office/powerpoint/2010/main" val="1287039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Maintenance: 6-port valve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Sonicate for ~ 30 minutes in solvent relevant to your application (i.e. acid for aqueous matrices)</a:t>
            </a:r>
          </a:p>
          <a:p>
            <a:pPr lvl="1"/>
            <a:r>
              <a:rPr lang="en-US" dirty="0"/>
              <a:t>Inspect rotor and stator for scratches or blockage</a:t>
            </a:r>
          </a:p>
          <a:p>
            <a:r>
              <a:rPr lang="en-US" dirty="0"/>
              <a:t>Use argon, nitrogen or other clean gas (not canned air) to remove any lingering particles from the surfaces and ports</a:t>
            </a:r>
          </a:p>
        </p:txBody>
      </p:sp>
    </p:spTree>
    <p:extLst>
      <p:ext uri="{BB962C8B-B14F-4D97-AF65-F5344CB8AC3E}">
        <p14:creationId xmlns:p14="http://schemas.microsoft.com/office/powerpoint/2010/main" val="4035285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Maintenance: 6-port valve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Reassemble 6-port valve</a:t>
            </a:r>
          </a:p>
          <a:p>
            <a:pPr lvl="1"/>
            <a:r>
              <a:rPr lang="en-US" sz="1800" dirty="0"/>
              <a:t>Only fits together one way</a:t>
            </a:r>
          </a:p>
          <a:p>
            <a:r>
              <a:rPr lang="en-US" sz="2000" dirty="0"/>
              <a:t>Tighten three 3/32” hex screws incrementally in a circle (as if changing a tire). Do not over-tighten!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667000"/>
            <a:ext cx="4572000" cy="341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04722"/>
      </p:ext>
    </p:extLst>
  </p:cSld>
  <p:clrMapOvr>
    <a:masterClrMapping/>
  </p:clrMapOvr>
</p:sld>
</file>

<file path=ppt/theme/theme1.xml><?xml version="1.0" encoding="utf-8"?>
<a:theme xmlns:a="http://schemas.openxmlformats.org/drawingml/2006/main" name="Unity Lab Services PowerPoint Theme 02-06-12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9AE"/>
      </a:accent1>
      <a:accent2>
        <a:srgbClr val="CF4338"/>
      </a:accent2>
      <a:accent3>
        <a:srgbClr val="FFFFFF"/>
      </a:accent3>
      <a:accent4>
        <a:srgbClr val="000000"/>
      </a:accent4>
      <a:accent5>
        <a:srgbClr val="AAC4D3"/>
      </a:accent5>
      <a:accent6>
        <a:srgbClr val="BB3C32"/>
      </a:accent6>
      <a:hlink>
        <a:srgbClr val="85B24A"/>
      </a:hlink>
      <a:folHlink>
        <a:srgbClr val="D89B2D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89AE"/>
        </a:accent1>
        <a:accent2>
          <a:srgbClr val="CF4338"/>
        </a:accent2>
        <a:accent3>
          <a:srgbClr val="FFFFFF"/>
        </a:accent3>
        <a:accent4>
          <a:srgbClr val="000000"/>
        </a:accent4>
        <a:accent5>
          <a:srgbClr val="AAC4D3"/>
        </a:accent5>
        <a:accent6>
          <a:srgbClr val="BB3C32"/>
        </a:accent6>
        <a:hlink>
          <a:srgbClr val="85B24A"/>
        </a:hlink>
        <a:folHlink>
          <a:srgbClr val="D89B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CEC"/>
        </a:accent1>
        <a:accent2>
          <a:srgbClr val="F5D130"/>
        </a:accent2>
        <a:accent3>
          <a:srgbClr val="FFFFFF"/>
        </a:accent3>
        <a:accent4>
          <a:srgbClr val="000000"/>
        </a:accent4>
        <a:accent5>
          <a:srgbClr val="AAD2F4"/>
        </a:accent5>
        <a:accent6>
          <a:srgbClr val="DEBD2A"/>
        </a:accent6>
        <a:hlink>
          <a:srgbClr val="742672"/>
        </a:hlink>
        <a:folHlink>
          <a:srgbClr val="234C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Unity Lab Services PowerPoint Theme 02-06-12</Template>
  <TotalTime>2305</TotalTime>
  <Words>396</Words>
  <Application>Microsoft Office PowerPoint</Application>
  <PresentationFormat>On-screen Show (4:3)</PresentationFormat>
  <Paragraphs>66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</vt:lpstr>
      <vt:lpstr>Unity Lab Services PowerPoint Theme 02-06-12</vt:lpstr>
      <vt:lpstr>PowerPoint Presentation</vt:lpstr>
      <vt:lpstr>Routine Maintenance</vt:lpstr>
      <vt:lpstr>Maintenance: 6-port valve</vt:lpstr>
      <vt:lpstr>Maintenance: 6-port valve</vt:lpstr>
      <vt:lpstr>Maintenance: 6-port valve</vt:lpstr>
      <vt:lpstr>Maintenance: 6-port valve</vt:lpstr>
      <vt:lpstr>Maintenance: 6-port valve</vt:lpstr>
      <vt:lpstr>Maintenance: 6-port valve</vt:lpstr>
      <vt:lpstr>Maintenance: 6-port valve</vt:lpstr>
      <vt:lpstr>Re-homing 6-port valve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CETAC Technologies</dc:title>
  <dc:creator>Don Borsh</dc:creator>
  <cp:lastModifiedBy>Adam Schatz</cp:lastModifiedBy>
  <cp:revision>152</cp:revision>
  <dcterms:created xsi:type="dcterms:W3CDTF">2011-03-04T21:59:07Z</dcterms:created>
  <dcterms:modified xsi:type="dcterms:W3CDTF">2022-09-02T19:51:51Z</dcterms:modified>
</cp:coreProperties>
</file>