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4"/>
  </p:sldMasterIdLst>
  <p:notesMasterIdLst>
    <p:notesMasterId r:id="rId9"/>
  </p:notesMasterIdLst>
  <p:handoutMasterIdLst>
    <p:handoutMasterId r:id="rId10"/>
  </p:handoutMasterIdLst>
  <p:sldIdLst>
    <p:sldId id="271" r:id="rId5"/>
    <p:sldId id="272" r:id="rId6"/>
    <p:sldId id="275" r:id="rId7"/>
    <p:sldId id="274" r:id="rId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a:srgbClr val="996633"/>
    <a:srgbClr val="8A8C91"/>
    <a:srgbClr val="FF66CC"/>
    <a:srgbClr val="000000"/>
    <a:srgbClr val="00AEEF"/>
    <a:srgbClr val="FFE480"/>
    <a:srgbClr val="F7DC7A"/>
    <a:srgbClr val="F6F6F6"/>
    <a:srgbClr val="5C8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92" autoAdjust="0"/>
    <p:restoredTop sz="94640" autoAdjust="0"/>
  </p:normalViewPr>
  <p:slideViewPr>
    <p:cSldViewPr snapToGrid="0">
      <p:cViewPr varScale="1">
        <p:scale>
          <a:sx n="108" d="100"/>
          <a:sy n="108" d="100"/>
        </p:scale>
        <p:origin x="1302" y="96"/>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Schatz" userId="31d1fb5b4195aa54" providerId="LiveId" clId="{AE45DBA1-DDF9-4D53-974E-4693533F6B94}"/>
    <pc:docChg chg="custSel modSld">
      <pc:chgData name="Adam Schatz" userId="31d1fb5b4195aa54" providerId="LiveId" clId="{AE45DBA1-DDF9-4D53-974E-4693533F6B94}" dt="2022-12-19T23:06:43.246" v="194" actId="20577"/>
      <pc:docMkLst>
        <pc:docMk/>
      </pc:docMkLst>
      <pc:sldChg chg="delSp modSp mod">
        <pc:chgData name="Adam Schatz" userId="31d1fb5b4195aa54" providerId="LiveId" clId="{AE45DBA1-DDF9-4D53-974E-4693533F6B94}" dt="2022-12-19T23:06:43.246" v="194" actId="20577"/>
        <pc:sldMkLst>
          <pc:docMk/>
          <pc:sldMk cId="0" sldId="272"/>
        </pc:sldMkLst>
        <pc:spChg chg="mod">
          <ac:chgData name="Adam Schatz" userId="31d1fb5b4195aa54" providerId="LiveId" clId="{AE45DBA1-DDF9-4D53-974E-4693533F6B94}" dt="2022-12-19T18:16:09.653" v="84" actId="20577"/>
          <ac:spMkLst>
            <pc:docMk/>
            <pc:sldMk cId="0" sldId="272"/>
            <ac:spMk id="2" creationId="{020D255A-3520-47F4-8FC0-025EEB1F0BA3}"/>
          </ac:spMkLst>
        </pc:spChg>
        <pc:spChg chg="del">
          <ac:chgData name="Adam Schatz" userId="31d1fb5b4195aa54" providerId="LiveId" clId="{AE45DBA1-DDF9-4D53-974E-4693533F6B94}" dt="2022-12-19T18:16:37.753" v="85" actId="478"/>
          <ac:spMkLst>
            <pc:docMk/>
            <pc:sldMk cId="0" sldId="272"/>
            <ac:spMk id="3" creationId="{3ABD77DC-AFB0-4430-BC58-D676EF40E5E7}"/>
          </ac:spMkLst>
        </pc:spChg>
        <pc:spChg chg="mod">
          <ac:chgData name="Adam Schatz" userId="31d1fb5b4195aa54" providerId="LiveId" clId="{AE45DBA1-DDF9-4D53-974E-4693533F6B94}" dt="2022-12-19T23:06:43.246" v="194" actId="20577"/>
          <ac:spMkLst>
            <pc:docMk/>
            <pc:sldMk cId="0" sldId="272"/>
            <ac:spMk id="16" creationId="{270A0E61-AA31-45E5-A6A9-49DA90E7F5EB}"/>
          </ac:spMkLst>
        </pc:spChg>
        <pc:cxnChg chg="del">
          <ac:chgData name="Adam Schatz" userId="31d1fb5b4195aa54" providerId="LiveId" clId="{AE45DBA1-DDF9-4D53-974E-4693533F6B94}" dt="2022-12-19T18:16:40.066" v="86" actId="478"/>
          <ac:cxnSpMkLst>
            <pc:docMk/>
            <pc:sldMk cId="0" sldId="272"/>
            <ac:cxnSpMk id="5" creationId="{7AF0A7EA-4CC4-49FA-9AC8-F1671631C8CD}"/>
          </ac:cxnSpMkLst>
        </pc:cxnChg>
        <pc:cxnChg chg="del">
          <ac:chgData name="Adam Schatz" userId="31d1fb5b4195aa54" providerId="LiveId" clId="{AE45DBA1-DDF9-4D53-974E-4693533F6B94}" dt="2022-12-19T18:16:41.144" v="87" actId="478"/>
          <ac:cxnSpMkLst>
            <pc:docMk/>
            <pc:sldMk cId="0" sldId="272"/>
            <ac:cxnSpMk id="11" creationId="{9BEC0A1F-F79E-433C-9E6F-3509DB9E6DED}"/>
          </ac:cxnSpMkLst>
        </pc:cxnChg>
        <pc:cxnChg chg="del">
          <ac:chgData name="Adam Schatz" userId="31d1fb5b4195aa54" providerId="LiveId" clId="{AE45DBA1-DDF9-4D53-974E-4693533F6B94}" dt="2022-12-19T18:16:41.882" v="88" actId="478"/>
          <ac:cxnSpMkLst>
            <pc:docMk/>
            <pc:sldMk cId="0" sldId="272"/>
            <ac:cxnSpMk id="14" creationId="{F76294FF-11F8-4DE9-BA52-C2D694C50D5E}"/>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51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51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9ED8A93-C297-42C4-B0E7-292A220FB156}" type="slidenum">
              <a:rPr lang="en-US"/>
              <a:pPr>
                <a:defRPr/>
              </a:pPr>
              <a:t>‹#›</a:t>
            </a:fld>
            <a:endParaRPr lang="en-US" dirty="0"/>
          </a:p>
        </p:txBody>
      </p:sp>
    </p:spTree>
    <p:extLst>
      <p:ext uri="{BB962C8B-B14F-4D97-AF65-F5344CB8AC3E}">
        <p14:creationId xmlns:p14="http://schemas.microsoft.com/office/powerpoint/2010/main" val="1308479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8013B8F-1448-4257-8EE6-F05FFC305BFA}" type="slidenum">
              <a:rPr lang="en-US"/>
              <a:pPr>
                <a:defRPr/>
              </a:pPr>
              <a:t>‹#›</a:t>
            </a:fld>
            <a:endParaRPr lang="en-US" dirty="0"/>
          </a:p>
        </p:txBody>
      </p:sp>
    </p:spTree>
    <p:extLst>
      <p:ext uri="{BB962C8B-B14F-4D97-AF65-F5344CB8AC3E}">
        <p14:creationId xmlns:p14="http://schemas.microsoft.com/office/powerpoint/2010/main" val="30869334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8" descr="The world leader tagline_v2"/>
          <p:cNvPicPr>
            <a:picLocks noChangeAspect="1" noChangeArrowheads="1"/>
          </p:cNvPicPr>
          <p:nvPr/>
        </p:nvPicPr>
        <p:blipFill>
          <a:blip r:embed="rId2" cstate="print"/>
          <a:srcRect l="1279" t="5391" r="5518" b="6471"/>
          <a:stretch>
            <a:fillRect/>
          </a:stretch>
        </p:blipFill>
        <p:spPr bwMode="auto">
          <a:xfrm>
            <a:off x="0" y="5949950"/>
            <a:ext cx="9144000" cy="908050"/>
          </a:xfrm>
          <a:prstGeom prst="rect">
            <a:avLst/>
          </a:prstGeom>
          <a:noFill/>
          <a:ln w="9525">
            <a:noFill/>
            <a:miter lim="800000"/>
            <a:headEnd/>
            <a:tailEnd/>
          </a:ln>
        </p:spPr>
      </p:pic>
      <p:cxnSp>
        <p:nvCxnSpPr>
          <p:cNvPr id="5" name="Straight Connector 8"/>
          <p:cNvCxnSpPr>
            <a:cxnSpLocks noChangeShapeType="1"/>
          </p:cNvCxnSpPr>
          <p:nvPr/>
        </p:nvCxnSpPr>
        <p:spPr bwMode="auto">
          <a:xfrm>
            <a:off x="0" y="779463"/>
            <a:ext cx="9144000" cy="1587"/>
          </a:xfrm>
          <a:prstGeom prst="line">
            <a:avLst/>
          </a:prstGeom>
          <a:noFill/>
          <a:ln w="57150">
            <a:solidFill>
              <a:srgbClr val="5C81AA"/>
            </a:solidFill>
            <a:round/>
            <a:headEnd/>
            <a:tailEnd/>
          </a:ln>
        </p:spPr>
      </p:cxnSp>
      <p:sp>
        <p:nvSpPr>
          <p:cNvPr id="6" name="Line 15"/>
          <p:cNvSpPr>
            <a:spLocks noChangeShapeType="1"/>
          </p:cNvSpPr>
          <p:nvPr/>
        </p:nvSpPr>
        <p:spPr bwMode="auto">
          <a:xfrm>
            <a:off x="1060450" y="2982913"/>
            <a:ext cx="1525588" cy="0"/>
          </a:xfrm>
          <a:prstGeom prst="line">
            <a:avLst/>
          </a:prstGeom>
          <a:noFill/>
          <a:ln w="57150">
            <a:solidFill>
              <a:srgbClr val="5C81AA"/>
            </a:solidFill>
            <a:round/>
            <a:headEnd/>
            <a:tailEnd/>
          </a:ln>
        </p:spPr>
        <p:txBody>
          <a:bodyPr/>
          <a:lstStyle/>
          <a:p>
            <a:pPr>
              <a:defRPr/>
            </a:pPr>
            <a:endParaRPr lang="en-US" dirty="0"/>
          </a:p>
        </p:txBody>
      </p:sp>
      <p:sp>
        <p:nvSpPr>
          <p:cNvPr id="7" name="Line 13"/>
          <p:cNvSpPr>
            <a:spLocks noChangeShapeType="1"/>
          </p:cNvSpPr>
          <p:nvPr/>
        </p:nvSpPr>
        <p:spPr bwMode="auto">
          <a:xfrm flipV="1">
            <a:off x="1057275" y="790575"/>
            <a:ext cx="0" cy="5453063"/>
          </a:xfrm>
          <a:prstGeom prst="line">
            <a:avLst/>
          </a:prstGeom>
          <a:noFill/>
          <a:ln w="57150">
            <a:solidFill>
              <a:srgbClr val="5C81AA"/>
            </a:solidFill>
            <a:round/>
            <a:headEnd/>
            <a:tailEnd/>
          </a:ln>
        </p:spPr>
        <p:txBody>
          <a:bodyPr/>
          <a:lstStyle/>
          <a:p>
            <a:pPr>
              <a:defRPr/>
            </a:pPr>
            <a:endParaRPr lang="en-US" dirty="0"/>
          </a:p>
        </p:txBody>
      </p:sp>
      <p:sp>
        <p:nvSpPr>
          <p:cNvPr id="8" name="Oval 7"/>
          <p:cNvSpPr>
            <a:spLocks noChangeArrowheads="1"/>
          </p:cNvSpPr>
          <p:nvPr/>
        </p:nvSpPr>
        <p:spPr bwMode="auto">
          <a:xfrm>
            <a:off x="928688" y="6286500"/>
            <a:ext cx="255587" cy="247650"/>
          </a:xfrm>
          <a:prstGeom prst="ellipse">
            <a:avLst/>
          </a:prstGeom>
          <a:solidFill>
            <a:srgbClr val="F51D30"/>
          </a:solidFill>
          <a:ln w="25400">
            <a:noFill/>
            <a:round/>
            <a:headEnd/>
            <a:tailEnd/>
          </a:ln>
        </p:spPr>
        <p:txBody>
          <a:bodyPr anchor="ctr"/>
          <a:lstStyle/>
          <a:p>
            <a:pPr algn="ctr" defTabSz="457200" eaLnBrk="1" hangingPunct="1">
              <a:defRPr/>
            </a:pPr>
            <a:endParaRPr lang="en-US" sz="1800" b="1" dirty="0">
              <a:solidFill>
                <a:srgbClr val="FFFFFF"/>
              </a:solidFill>
              <a:ea typeface="ＭＳ Ｐゴシック" pitchFamily="68" charset="-128"/>
            </a:endParaRPr>
          </a:p>
        </p:txBody>
      </p:sp>
      <p:sp>
        <p:nvSpPr>
          <p:cNvPr id="9" name="Oval 8"/>
          <p:cNvSpPr>
            <a:spLocks noChangeArrowheads="1"/>
          </p:cNvSpPr>
          <p:nvPr/>
        </p:nvSpPr>
        <p:spPr bwMode="auto">
          <a:xfrm>
            <a:off x="2625725" y="2863850"/>
            <a:ext cx="246063" cy="247650"/>
          </a:xfrm>
          <a:prstGeom prst="ellipse">
            <a:avLst/>
          </a:prstGeom>
          <a:solidFill>
            <a:schemeClr val="folHlink"/>
          </a:solidFill>
          <a:ln w="25400">
            <a:noFill/>
            <a:round/>
            <a:headEnd/>
            <a:tailEnd/>
          </a:ln>
        </p:spPr>
        <p:txBody>
          <a:bodyPr anchor="ctr"/>
          <a:lstStyle/>
          <a:p>
            <a:pPr algn="ctr" defTabSz="457200" eaLnBrk="1" hangingPunct="1">
              <a:defRPr/>
            </a:pPr>
            <a:endParaRPr lang="en-US" sz="1800" b="1" dirty="0">
              <a:solidFill>
                <a:srgbClr val="FFFFFF"/>
              </a:solidFill>
              <a:ea typeface="ＭＳ Ｐゴシック" pitchFamily="68" charset="-128"/>
            </a:endParaRPr>
          </a:p>
        </p:txBody>
      </p:sp>
      <p:pic>
        <p:nvPicPr>
          <p:cNvPr id="10" name="Picture 3" descr="ThermoFisher_PPT-Logo_032-Bk.jpg"/>
          <p:cNvPicPr>
            <a:picLocks noChangeAspect="1"/>
          </p:cNvPicPr>
          <p:nvPr/>
        </p:nvPicPr>
        <p:blipFill>
          <a:blip r:embed="rId3" cstate="print"/>
          <a:srcRect/>
          <a:stretch>
            <a:fillRect/>
          </a:stretch>
        </p:blipFill>
        <p:spPr bwMode="auto">
          <a:xfrm>
            <a:off x="182563" y="241300"/>
            <a:ext cx="1860550" cy="400050"/>
          </a:xfrm>
          <a:prstGeom prst="rect">
            <a:avLst/>
          </a:prstGeom>
          <a:noFill/>
          <a:ln w="9525">
            <a:noFill/>
            <a:miter lim="800000"/>
            <a:headEnd/>
            <a:tailEnd/>
          </a:ln>
        </p:spPr>
      </p:pic>
      <p:sp>
        <p:nvSpPr>
          <p:cNvPr id="99331" name="Rectangle 3"/>
          <p:cNvSpPr>
            <a:spLocks noGrp="1" noChangeArrowheads="1"/>
          </p:cNvSpPr>
          <p:nvPr>
            <p:ph type="ctrTitle"/>
          </p:nvPr>
        </p:nvSpPr>
        <p:spPr>
          <a:xfrm>
            <a:off x="2870200" y="2409825"/>
            <a:ext cx="6054725" cy="1101725"/>
          </a:xfrm>
        </p:spPr>
        <p:txBody>
          <a:bodyPr lIns="91430" rIns="91430"/>
          <a:lstStyle>
            <a:lvl1pPr>
              <a:lnSpc>
                <a:spcPct val="105000"/>
              </a:lnSpc>
              <a:defRPr b="1"/>
            </a:lvl1pPr>
          </a:lstStyle>
          <a:p>
            <a:r>
              <a:rPr lang="en-US"/>
              <a:t>Click to edit Master title style</a:t>
            </a:r>
          </a:p>
        </p:txBody>
      </p:sp>
      <p:sp>
        <p:nvSpPr>
          <p:cNvPr id="99332" name="Rectangle 4"/>
          <p:cNvSpPr>
            <a:spLocks noGrp="1" noChangeArrowheads="1"/>
          </p:cNvSpPr>
          <p:nvPr>
            <p:ph type="subTitle" idx="1"/>
          </p:nvPr>
        </p:nvSpPr>
        <p:spPr bwMode="gray">
          <a:xfrm>
            <a:off x="2870200" y="3586163"/>
            <a:ext cx="5284788" cy="1879600"/>
          </a:xfrm>
        </p:spPr>
        <p:txBody>
          <a:bodyPr/>
          <a:lstStyle>
            <a:lvl1pPr marL="0" indent="0">
              <a:buFontTx/>
              <a:buNone/>
              <a:defRPr sz="1800"/>
            </a:lvl1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47625"/>
            <a:ext cx="2109787" cy="6003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4950" y="47625"/>
            <a:ext cx="6180138" cy="6003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4950" y="1185863"/>
            <a:ext cx="4144963" cy="4865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2313" y="1185863"/>
            <a:ext cx="4144962" cy="4865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cxnSp>
        <p:nvCxnSpPr>
          <p:cNvPr id="1026" name="Straight Connector 17"/>
          <p:cNvCxnSpPr>
            <a:cxnSpLocks noChangeShapeType="1"/>
          </p:cNvCxnSpPr>
          <p:nvPr/>
        </p:nvCxnSpPr>
        <p:spPr bwMode="auto">
          <a:xfrm rot="10800000" flipV="1">
            <a:off x="0" y="769938"/>
            <a:ext cx="9144000" cy="0"/>
          </a:xfrm>
          <a:prstGeom prst="line">
            <a:avLst/>
          </a:prstGeom>
          <a:noFill/>
          <a:ln w="57150">
            <a:solidFill>
              <a:srgbClr val="5C81AA"/>
            </a:solidFill>
            <a:round/>
            <a:headEnd/>
            <a:tailEnd/>
          </a:ln>
        </p:spPr>
      </p:cxnSp>
      <p:sp>
        <p:nvSpPr>
          <p:cNvPr id="1027" name="Rectangle 7"/>
          <p:cNvSpPr>
            <a:spLocks noGrp="1" noChangeArrowheads="1"/>
          </p:cNvSpPr>
          <p:nvPr>
            <p:ph type="body" idx="1"/>
          </p:nvPr>
        </p:nvSpPr>
        <p:spPr bwMode="auto">
          <a:xfrm>
            <a:off x="234950" y="1185863"/>
            <a:ext cx="8442325" cy="4865687"/>
          </a:xfrm>
          <a:prstGeom prst="rect">
            <a:avLst/>
          </a:prstGeom>
          <a:noFill/>
          <a:ln w="9525">
            <a:noFill/>
            <a:miter lim="800000"/>
            <a:headEnd/>
            <a:tailEnd/>
          </a:ln>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8"/>
          <p:cNvSpPr>
            <a:spLocks noGrp="1" noChangeArrowheads="1"/>
          </p:cNvSpPr>
          <p:nvPr>
            <p:ph type="title"/>
          </p:nvPr>
        </p:nvSpPr>
        <p:spPr bwMode="gray">
          <a:xfrm>
            <a:off x="265113" y="47625"/>
            <a:ext cx="8289925" cy="700088"/>
          </a:xfrm>
          <a:prstGeom prst="rect">
            <a:avLst/>
          </a:prstGeom>
          <a:noFill/>
          <a:ln w="9525">
            <a:noFill/>
            <a:miter lim="800000"/>
            <a:headEnd/>
            <a:tailEnd/>
          </a:ln>
        </p:spPr>
        <p:txBody>
          <a:bodyPr vert="horz" wrap="square" lIns="45720" tIns="45716" rIns="45720" bIns="45716" numCol="1" anchor="ctr" anchorCtr="0" compatLnSpc="1">
            <a:prstTxWarp prst="textNoShape">
              <a:avLst/>
            </a:prstTxWarp>
          </a:bodyPr>
          <a:lstStyle/>
          <a:p>
            <a:pPr lvl="0"/>
            <a:r>
              <a:rPr lang="en-US"/>
              <a:t>Click to edit Master title style</a:t>
            </a:r>
          </a:p>
        </p:txBody>
      </p:sp>
      <p:sp>
        <p:nvSpPr>
          <p:cNvPr id="98313" name="Rectangle 9"/>
          <p:cNvSpPr>
            <a:spLocks noChangeArrowheads="1"/>
          </p:cNvSpPr>
          <p:nvPr/>
        </p:nvSpPr>
        <p:spPr bwMode="auto">
          <a:xfrm>
            <a:off x="120650" y="6383338"/>
            <a:ext cx="1309688" cy="354012"/>
          </a:xfrm>
          <a:prstGeom prst="rect">
            <a:avLst/>
          </a:prstGeom>
          <a:noFill/>
          <a:ln w="9525">
            <a:noFill/>
            <a:miter lim="800000"/>
            <a:headEnd/>
            <a:tailEnd/>
          </a:ln>
          <a:effectLst/>
        </p:spPr>
        <p:txBody>
          <a:bodyPr anchor="b"/>
          <a:lstStyle/>
          <a:p>
            <a:pPr>
              <a:defRPr/>
            </a:pPr>
            <a:fld id="{9F712198-8378-4E72-B3A3-8E38814C4AC1}" type="slidenum">
              <a:rPr lang="en-US" sz="1000" b="1"/>
              <a:pPr>
                <a:defRPr/>
              </a:pPr>
              <a:t>‹#›</a:t>
            </a:fld>
            <a:endParaRPr lang="en-US" sz="1200" b="1" dirty="0"/>
          </a:p>
        </p:txBody>
      </p:sp>
      <p:sp>
        <p:nvSpPr>
          <p:cNvPr id="98322" name="Line 18"/>
          <p:cNvSpPr>
            <a:spLocks noChangeShapeType="1"/>
          </p:cNvSpPr>
          <p:nvPr/>
        </p:nvSpPr>
        <p:spPr bwMode="auto">
          <a:xfrm>
            <a:off x="-7938" y="6311900"/>
            <a:ext cx="9151938" cy="0"/>
          </a:xfrm>
          <a:prstGeom prst="line">
            <a:avLst/>
          </a:prstGeom>
          <a:noFill/>
          <a:ln w="28575">
            <a:solidFill>
              <a:srgbClr val="4F6F92"/>
            </a:solidFill>
            <a:round/>
            <a:headEnd/>
            <a:tailEnd/>
          </a:ln>
        </p:spPr>
        <p:txBody>
          <a:bodyPr wrap="none" anchor="ctr"/>
          <a:lstStyle/>
          <a:p>
            <a:pPr>
              <a:defRPr/>
            </a:pPr>
            <a:endParaRPr lang="en-US" dirty="0"/>
          </a:p>
        </p:txBody>
      </p:sp>
      <p:pic>
        <p:nvPicPr>
          <p:cNvPr id="1031" name="Picture 3" descr="ThermoFisher_PPT-Logo_032-Bk.jpg"/>
          <p:cNvPicPr>
            <a:picLocks noChangeAspect="1"/>
          </p:cNvPicPr>
          <p:nvPr/>
        </p:nvPicPr>
        <p:blipFill>
          <a:blip r:embed="rId13" cstate="print"/>
          <a:srcRect/>
          <a:stretch>
            <a:fillRect/>
          </a:stretch>
        </p:blipFill>
        <p:spPr bwMode="auto">
          <a:xfrm>
            <a:off x="7789863" y="6478588"/>
            <a:ext cx="1231900" cy="265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fade/>
  </p:transition>
  <p:txStyles>
    <p:titleStyle>
      <a:lvl1pPr algn="l" rtl="0" eaLnBrk="1" fontAlgn="base" hangingPunct="1">
        <a:lnSpc>
          <a:spcPct val="95000"/>
        </a:lnSpc>
        <a:spcBef>
          <a:spcPct val="0"/>
        </a:spcBef>
        <a:spcAft>
          <a:spcPct val="0"/>
        </a:spcAft>
        <a:defRPr sz="2800">
          <a:solidFill>
            <a:schemeClr val="tx1"/>
          </a:solidFill>
          <a:latin typeface="+mj-lt"/>
          <a:ea typeface="+mj-ea"/>
          <a:cs typeface="+mj-cs"/>
        </a:defRPr>
      </a:lvl1pPr>
      <a:lvl2pPr algn="l" rtl="0" eaLnBrk="1" fontAlgn="base" hangingPunct="1">
        <a:lnSpc>
          <a:spcPct val="95000"/>
        </a:lnSpc>
        <a:spcBef>
          <a:spcPct val="0"/>
        </a:spcBef>
        <a:spcAft>
          <a:spcPct val="0"/>
        </a:spcAft>
        <a:defRPr sz="2800">
          <a:solidFill>
            <a:schemeClr val="tx1"/>
          </a:solidFill>
          <a:latin typeface="Arial" charset="0"/>
        </a:defRPr>
      </a:lvl2pPr>
      <a:lvl3pPr algn="l" rtl="0" eaLnBrk="1" fontAlgn="base" hangingPunct="1">
        <a:lnSpc>
          <a:spcPct val="95000"/>
        </a:lnSpc>
        <a:spcBef>
          <a:spcPct val="0"/>
        </a:spcBef>
        <a:spcAft>
          <a:spcPct val="0"/>
        </a:spcAft>
        <a:defRPr sz="2800">
          <a:solidFill>
            <a:schemeClr val="tx1"/>
          </a:solidFill>
          <a:latin typeface="Arial" charset="0"/>
        </a:defRPr>
      </a:lvl3pPr>
      <a:lvl4pPr algn="l" rtl="0" eaLnBrk="1" fontAlgn="base" hangingPunct="1">
        <a:lnSpc>
          <a:spcPct val="95000"/>
        </a:lnSpc>
        <a:spcBef>
          <a:spcPct val="0"/>
        </a:spcBef>
        <a:spcAft>
          <a:spcPct val="0"/>
        </a:spcAft>
        <a:defRPr sz="2800">
          <a:solidFill>
            <a:schemeClr val="tx1"/>
          </a:solidFill>
          <a:latin typeface="Arial" charset="0"/>
        </a:defRPr>
      </a:lvl4pPr>
      <a:lvl5pPr algn="l" rtl="0" eaLnBrk="1" fontAlgn="base" hangingPunct="1">
        <a:lnSpc>
          <a:spcPct val="95000"/>
        </a:lnSpc>
        <a:spcBef>
          <a:spcPct val="0"/>
        </a:spcBef>
        <a:spcAft>
          <a:spcPct val="0"/>
        </a:spcAft>
        <a:defRPr sz="2800">
          <a:solidFill>
            <a:schemeClr val="tx1"/>
          </a:solidFill>
          <a:latin typeface="Arial" charset="0"/>
        </a:defRPr>
      </a:lvl5pPr>
      <a:lvl6pPr marL="457200" algn="l" rtl="0" eaLnBrk="1" fontAlgn="base" hangingPunct="1">
        <a:lnSpc>
          <a:spcPct val="95000"/>
        </a:lnSpc>
        <a:spcBef>
          <a:spcPct val="0"/>
        </a:spcBef>
        <a:spcAft>
          <a:spcPct val="0"/>
        </a:spcAft>
        <a:defRPr sz="2800">
          <a:solidFill>
            <a:schemeClr val="tx1"/>
          </a:solidFill>
          <a:latin typeface="Arial" charset="0"/>
        </a:defRPr>
      </a:lvl6pPr>
      <a:lvl7pPr marL="914400" algn="l" rtl="0" eaLnBrk="1" fontAlgn="base" hangingPunct="1">
        <a:lnSpc>
          <a:spcPct val="95000"/>
        </a:lnSpc>
        <a:spcBef>
          <a:spcPct val="0"/>
        </a:spcBef>
        <a:spcAft>
          <a:spcPct val="0"/>
        </a:spcAft>
        <a:defRPr sz="2800">
          <a:solidFill>
            <a:schemeClr val="tx1"/>
          </a:solidFill>
          <a:latin typeface="Arial" charset="0"/>
        </a:defRPr>
      </a:lvl7pPr>
      <a:lvl8pPr marL="1371600" algn="l" rtl="0" eaLnBrk="1" fontAlgn="base" hangingPunct="1">
        <a:lnSpc>
          <a:spcPct val="95000"/>
        </a:lnSpc>
        <a:spcBef>
          <a:spcPct val="0"/>
        </a:spcBef>
        <a:spcAft>
          <a:spcPct val="0"/>
        </a:spcAft>
        <a:defRPr sz="2800">
          <a:solidFill>
            <a:schemeClr val="tx1"/>
          </a:solidFill>
          <a:latin typeface="Arial" charset="0"/>
        </a:defRPr>
      </a:lvl8pPr>
      <a:lvl9pPr marL="1828800" algn="l" rtl="0" eaLnBrk="1" fontAlgn="base" hangingPunct="1">
        <a:lnSpc>
          <a:spcPct val="95000"/>
        </a:lnSpc>
        <a:spcBef>
          <a:spcPct val="0"/>
        </a:spcBef>
        <a:spcAft>
          <a:spcPct val="0"/>
        </a:spcAft>
        <a:defRPr sz="2800">
          <a:solidFill>
            <a:schemeClr val="tx1"/>
          </a:solidFill>
          <a:latin typeface="Arial" charset="0"/>
        </a:defRPr>
      </a:lvl9pPr>
    </p:titleStyle>
    <p:bodyStyle>
      <a:lvl1pPr marL="188913" indent="-188913" algn="l" rtl="0" eaLnBrk="1" fontAlgn="base" hangingPunct="1">
        <a:spcBef>
          <a:spcPct val="0"/>
        </a:spcBef>
        <a:spcAft>
          <a:spcPct val="20000"/>
        </a:spcAft>
        <a:buClr>
          <a:schemeClr val="folHlink"/>
        </a:buClr>
        <a:buChar char="•"/>
        <a:defRPr sz="2000">
          <a:solidFill>
            <a:schemeClr val="tx1"/>
          </a:solidFill>
          <a:latin typeface="+mn-lt"/>
          <a:ea typeface="+mn-ea"/>
          <a:cs typeface="+mn-cs"/>
        </a:defRPr>
      </a:lvl1pPr>
      <a:lvl2pPr marL="568325" indent="-188913" algn="l" rtl="0" eaLnBrk="1" fontAlgn="base" hangingPunct="1">
        <a:spcBef>
          <a:spcPct val="0"/>
        </a:spcBef>
        <a:spcAft>
          <a:spcPct val="20000"/>
        </a:spcAft>
        <a:buClr>
          <a:schemeClr val="tx1"/>
        </a:buClr>
        <a:buFont typeface="Arial" charset="0"/>
        <a:buChar char="•"/>
        <a:defRPr>
          <a:solidFill>
            <a:schemeClr val="tx1"/>
          </a:solidFill>
          <a:latin typeface="+mn-lt"/>
        </a:defRPr>
      </a:lvl2pPr>
      <a:lvl3pPr marL="923925" indent="-165100" algn="l" rtl="0" eaLnBrk="1" fontAlgn="base" hangingPunct="1">
        <a:spcBef>
          <a:spcPct val="0"/>
        </a:spcBef>
        <a:spcAft>
          <a:spcPct val="20000"/>
        </a:spcAft>
        <a:buClr>
          <a:schemeClr val="hlink"/>
        </a:buClr>
        <a:buFont typeface="Arial" charset="0"/>
        <a:buChar char="•"/>
        <a:defRPr>
          <a:solidFill>
            <a:schemeClr val="tx1"/>
          </a:solidFill>
          <a:latin typeface="+mn-lt"/>
        </a:defRPr>
      </a:lvl3pPr>
      <a:lvl4pPr marL="1317625" indent="-203200" algn="l" rtl="0" eaLnBrk="1" fontAlgn="base" hangingPunct="1">
        <a:spcBef>
          <a:spcPct val="0"/>
        </a:spcBef>
        <a:spcAft>
          <a:spcPct val="20000"/>
        </a:spcAft>
        <a:buFont typeface="Symbol" pitchFamily="68" charset="2"/>
        <a:buChar char="-"/>
        <a:defRPr sz="1600">
          <a:solidFill>
            <a:schemeClr val="tx1"/>
          </a:solidFill>
          <a:latin typeface="+mn-lt"/>
        </a:defRPr>
      </a:lvl4pPr>
      <a:lvl5pPr marL="1716088" indent="-182563" algn="l" rtl="0" eaLnBrk="1" fontAlgn="base" hangingPunct="1">
        <a:spcBef>
          <a:spcPct val="0"/>
        </a:spcBef>
        <a:spcAft>
          <a:spcPct val="20000"/>
        </a:spcAft>
        <a:buChar char="•"/>
        <a:defRPr sz="1500">
          <a:solidFill>
            <a:schemeClr val="tx1"/>
          </a:solidFill>
          <a:latin typeface="+mn-lt"/>
        </a:defRPr>
      </a:lvl5pPr>
      <a:lvl6pPr marL="2173288" indent="-182563" algn="l" rtl="0" eaLnBrk="1" fontAlgn="base" hangingPunct="1">
        <a:spcBef>
          <a:spcPct val="0"/>
        </a:spcBef>
        <a:spcAft>
          <a:spcPct val="20000"/>
        </a:spcAft>
        <a:buChar char="•"/>
        <a:defRPr sz="1500">
          <a:solidFill>
            <a:schemeClr val="tx1"/>
          </a:solidFill>
          <a:latin typeface="+mn-lt"/>
        </a:defRPr>
      </a:lvl6pPr>
      <a:lvl7pPr marL="2630488" indent="-182563" algn="l" rtl="0" eaLnBrk="1" fontAlgn="base" hangingPunct="1">
        <a:spcBef>
          <a:spcPct val="0"/>
        </a:spcBef>
        <a:spcAft>
          <a:spcPct val="20000"/>
        </a:spcAft>
        <a:buChar char="•"/>
        <a:defRPr sz="1500">
          <a:solidFill>
            <a:schemeClr val="tx1"/>
          </a:solidFill>
          <a:latin typeface="+mn-lt"/>
        </a:defRPr>
      </a:lvl7pPr>
      <a:lvl8pPr marL="3087688" indent="-182563" algn="l" rtl="0" eaLnBrk="1" fontAlgn="base" hangingPunct="1">
        <a:spcBef>
          <a:spcPct val="0"/>
        </a:spcBef>
        <a:spcAft>
          <a:spcPct val="20000"/>
        </a:spcAft>
        <a:buChar char="•"/>
        <a:defRPr sz="1500">
          <a:solidFill>
            <a:schemeClr val="tx1"/>
          </a:solidFill>
          <a:latin typeface="+mn-lt"/>
        </a:defRPr>
      </a:lvl8pPr>
      <a:lvl9pPr marL="3544888" indent="-182563" algn="l" rtl="0" eaLnBrk="1" fontAlgn="base" hangingPunct="1">
        <a:spcBef>
          <a:spcPct val="0"/>
        </a:spcBef>
        <a:spcAft>
          <a:spcPct val="20000"/>
        </a:spcAft>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265113" y="271087"/>
            <a:ext cx="8878887" cy="476626"/>
          </a:xfrm>
        </p:spPr>
        <p:txBody>
          <a:bodyPr/>
          <a:lstStyle/>
          <a:p>
            <a:pPr algn="ctr"/>
            <a:r>
              <a:rPr lang="en-US" dirty="0"/>
              <a:t>ThermoFlex Control Board Configuration – Pg 1 of 3	</a:t>
            </a:r>
          </a:p>
        </p:txBody>
      </p:sp>
      <p:sp>
        <p:nvSpPr>
          <p:cNvPr id="246787" name="Rectangle 3"/>
          <p:cNvSpPr>
            <a:spLocks noGrp="1" noChangeArrowheads="1"/>
          </p:cNvSpPr>
          <p:nvPr>
            <p:ph type="body" idx="1"/>
          </p:nvPr>
        </p:nvSpPr>
        <p:spPr>
          <a:xfrm>
            <a:off x="115277" y="834720"/>
            <a:ext cx="2920999" cy="3183914"/>
          </a:xfrm>
        </p:spPr>
        <p:txBody>
          <a:bodyPr/>
          <a:lstStyle/>
          <a:p>
            <a:r>
              <a:rPr lang="en-US" sz="1400" dirty="0"/>
              <a:t>Unlike the Merlin &amp; Pegasus units, ThermoFlex is configured with the software code, </a:t>
            </a:r>
            <a:r>
              <a:rPr lang="en-US" sz="1400" u="sng" dirty="0"/>
              <a:t>Not</a:t>
            </a:r>
            <a:r>
              <a:rPr lang="en-US" sz="1400" dirty="0"/>
              <a:t> the BOM number. </a:t>
            </a:r>
          </a:p>
          <a:p>
            <a:endParaRPr lang="en-US" sz="1400" dirty="0"/>
          </a:p>
          <a:p>
            <a:endParaRPr lang="en-US" sz="1400" dirty="0"/>
          </a:p>
          <a:p>
            <a:r>
              <a:rPr lang="en-US" sz="1400" dirty="0"/>
              <a:t>The software code can be found either on the serial tag behind the HMI or on the base of the unit. If it is an older unit and the code referenced here is 20 digits you will have to get the new 16 digit code from Thermo Fisher to configure a new replacement control board. </a:t>
            </a:r>
          </a:p>
          <a:p>
            <a:pPr>
              <a:buFont typeface="Wingdings" pitchFamily="2" charset="2"/>
              <a:buNone/>
            </a:pPr>
            <a:endParaRPr lang="en-US" sz="1800" dirty="0"/>
          </a:p>
          <a:p>
            <a:r>
              <a:rPr lang="en-US" sz="1800" dirty="0">
                <a:solidFill>
                  <a:srgbClr val="0070C0"/>
                </a:solidFill>
              </a:rPr>
              <a:t>Note: I found this inside the right cover, on the bottom of the chiller – It could be viewed through the air vents on the right side.</a:t>
            </a:r>
          </a:p>
        </p:txBody>
      </p:sp>
      <p:pic>
        <p:nvPicPr>
          <p:cNvPr id="246788" name="Picture 4" descr="ThermoFlex Software Code001"/>
          <p:cNvPicPr>
            <a:picLocks noChangeAspect="1" noChangeArrowheads="1"/>
          </p:cNvPicPr>
          <p:nvPr/>
        </p:nvPicPr>
        <p:blipFill>
          <a:blip r:embed="rId2" cstate="print"/>
          <a:srcRect/>
          <a:stretch>
            <a:fillRect/>
          </a:stretch>
        </p:blipFill>
        <p:spPr bwMode="auto">
          <a:xfrm>
            <a:off x="4410075" y="919163"/>
            <a:ext cx="3407235" cy="2829831"/>
          </a:xfrm>
          <a:prstGeom prst="rect">
            <a:avLst/>
          </a:prstGeom>
          <a:noFill/>
        </p:spPr>
      </p:pic>
      <p:sp>
        <p:nvSpPr>
          <p:cNvPr id="246789" name="Line 5"/>
          <p:cNvSpPr>
            <a:spLocks noChangeShapeType="1"/>
          </p:cNvSpPr>
          <p:nvPr/>
        </p:nvSpPr>
        <p:spPr bwMode="auto">
          <a:xfrm flipV="1">
            <a:off x="3141785" y="2426677"/>
            <a:ext cx="2239107" cy="351692"/>
          </a:xfrm>
          <a:prstGeom prst="line">
            <a:avLst/>
          </a:prstGeom>
          <a:noFill/>
          <a:ln w="44450">
            <a:solidFill>
              <a:schemeClr val="folHlink"/>
            </a:solidFill>
            <a:round/>
            <a:headEnd/>
            <a:tailEnd type="triangle" w="med" len="med"/>
          </a:ln>
          <a:effectLst/>
        </p:spPr>
        <p:txBody>
          <a:bodyPr/>
          <a:lstStyle/>
          <a:p>
            <a:endParaRPr lang="en-US" dirty="0"/>
          </a:p>
        </p:txBody>
      </p:sp>
      <p:pic>
        <p:nvPicPr>
          <p:cNvPr id="2" name="Picture 1"/>
          <p:cNvPicPr>
            <a:picLocks noChangeAspect="1"/>
          </p:cNvPicPr>
          <p:nvPr/>
        </p:nvPicPr>
        <p:blipFill>
          <a:blip r:embed="rId3"/>
          <a:stretch>
            <a:fillRect/>
          </a:stretch>
        </p:blipFill>
        <p:spPr>
          <a:xfrm>
            <a:off x="3141785" y="4285883"/>
            <a:ext cx="3316692" cy="1909396"/>
          </a:xfrm>
          <a:prstGeom prst="rect">
            <a:avLst/>
          </a:prstGeom>
        </p:spPr>
      </p:pic>
      <p:pic>
        <p:nvPicPr>
          <p:cNvPr id="3" name="Picture 2"/>
          <p:cNvPicPr>
            <a:picLocks noChangeAspect="1"/>
          </p:cNvPicPr>
          <p:nvPr/>
        </p:nvPicPr>
        <p:blipFill>
          <a:blip r:embed="rId4"/>
          <a:stretch>
            <a:fillRect/>
          </a:stretch>
        </p:blipFill>
        <p:spPr>
          <a:xfrm>
            <a:off x="5868881" y="4513385"/>
            <a:ext cx="3081688" cy="1230190"/>
          </a:xfrm>
          <a:prstGeom prst="rect">
            <a:avLst/>
          </a:prstGeom>
        </p:spPr>
      </p:pic>
      <p:sp>
        <p:nvSpPr>
          <p:cNvPr id="8" name="Line 5"/>
          <p:cNvSpPr>
            <a:spLocks noChangeShapeType="1"/>
          </p:cNvSpPr>
          <p:nvPr/>
        </p:nvSpPr>
        <p:spPr bwMode="auto">
          <a:xfrm flipV="1">
            <a:off x="4219370" y="5146431"/>
            <a:ext cx="1818015" cy="485215"/>
          </a:xfrm>
          <a:prstGeom prst="line">
            <a:avLst/>
          </a:prstGeom>
          <a:noFill/>
          <a:ln w="44450">
            <a:solidFill>
              <a:schemeClr val="folHlink"/>
            </a:solidFill>
            <a:round/>
            <a:headEnd/>
            <a:tailEnd type="triangle" w="med" len="med"/>
          </a:ln>
          <a:effectLst/>
        </p:spPr>
        <p:txBody>
          <a:bodyPr/>
          <a:lstStyle/>
          <a:p>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241667" y="175845"/>
            <a:ext cx="8667872" cy="442913"/>
          </a:xfrm>
        </p:spPr>
        <p:txBody>
          <a:bodyPr/>
          <a:lstStyle/>
          <a:p>
            <a:r>
              <a:rPr lang="en-US" dirty="0"/>
              <a:t>ThermoFlex Control Board Configuration – Pg 1 of 3</a:t>
            </a:r>
          </a:p>
        </p:txBody>
      </p:sp>
      <p:pic>
        <p:nvPicPr>
          <p:cNvPr id="282628" name="Picture 4" descr="ThermoFlex Loops"/>
          <p:cNvPicPr>
            <a:picLocks noChangeAspect="1" noChangeArrowheads="1"/>
          </p:cNvPicPr>
          <p:nvPr/>
        </p:nvPicPr>
        <p:blipFill>
          <a:blip r:embed="rId2" cstate="print"/>
          <a:srcRect/>
          <a:stretch>
            <a:fillRect/>
          </a:stretch>
        </p:blipFill>
        <p:spPr bwMode="auto">
          <a:xfrm>
            <a:off x="4756196" y="977900"/>
            <a:ext cx="3852862" cy="5257800"/>
          </a:xfrm>
          <a:prstGeom prst="rect">
            <a:avLst/>
          </a:prstGeom>
          <a:noFill/>
          <a:ln w="9525">
            <a:noFill/>
            <a:miter lim="800000"/>
            <a:headEnd/>
            <a:tailEnd/>
          </a:ln>
        </p:spPr>
      </p:pic>
      <p:sp>
        <p:nvSpPr>
          <p:cNvPr id="282629" name="Text Box 5"/>
          <p:cNvSpPr txBox="1">
            <a:spLocks noChangeArrowheads="1"/>
          </p:cNvSpPr>
          <p:nvPr/>
        </p:nvSpPr>
        <p:spPr bwMode="auto">
          <a:xfrm>
            <a:off x="0" y="790560"/>
            <a:ext cx="4165600" cy="1200329"/>
          </a:xfrm>
          <a:prstGeom prst="rect">
            <a:avLst/>
          </a:prstGeom>
          <a:noFill/>
          <a:ln w="9525">
            <a:noFill/>
            <a:miter lim="800000"/>
            <a:headEnd/>
            <a:tailEnd/>
          </a:ln>
          <a:effectLst/>
        </p:spPr>
        <p:txBody>
          <a:bodyPr>
            <a:spAutoFit/>
          </a:bodyPr>
          <a:lstStyle/>
          <a:p>
            <a:r>
              <a:rPr lang="en-US" dirty="0"/>
              <a:t>Enter Configuration Loop as shown </a:t>
            </a:r>
          </a:p>
          <a:p>
            <a:pPr marL="457200" indent="-457200">
              <a:buFontTx/>
              <a:buAutoNum type="arabicPeriod"/>
            </a:pPr>
            <a:endParaRPr lang="en-US" dirty="0"/>
          </a:p>
        </p:txBody>
      </p:sp>
      <p:sp>
        <p:nvSpPr>
          <p:cNvPr id="282630" name="Text Box 6"/>
          <p:cNvSpPr txBox="1">
            <a:spLocks noChangeArrowheads="1"/>
          </p:cNvSpPr>
          <p:nvPr/>
        </p:nvSpPr>
        <p:spPr bwMode="auto">
          <a:xfrm>
            <a:off x="5702300" y="977900"/>
            <a:ext cx="673100" cy="198438"/>
          </a:xfrm>
          <a:prstGeom prst="rect">
            <a:avLst/>
          </a:prstGeom>
          <a:noFill/>
          <a:ln w="9525">
            <a:noFill/>
            <a:miter lim="800000"/>
            <a:headEnd/>
            <a:tailEnd/>
          </a:ln>
          <a:effectLst/>
        </p:spPr>
        <p:txBody>
          <a:bodyPr>
            <a:spAutoFit/>
          </a:bodyPr>
          <a:lstStyle/>
          <a:p>
            <a:pPr>
              <a:spcBef>
                <a:spcPct val="50000"/>
              </a:spcBef>
            </a:pPr>
            <a:r>
              <a:rPr lang="en-US" sz="700" dirty="0"/>
              <a:t>XX.X deg C</a:t>
            </a:r>
          </a:p>
        </p:txBody>
      </p:sp>
      <p:sp>
        <p:nvSpPr>
          <p:cNvPr id="2" name="TextBox 1">
            <a:extLst>
              <a:ext uri="{FF2B5EF4-FFF2-40B4-BE49-F238E27FC236}">
                <a16:creationId xmlns:a16="http://schemas.microsoft.com/office/drawing/2014/main" id="{020D255A-3520-47F4-8FC0-025EEB1F0BA3}"/>
              </a:ext>
            </a:extLst>
          </p:cNvPr>
          <p:cNvSpPr txBox="1"/>
          <p:nvPr/>
        </p:nvSpPr>
        <p:spPr>
          <a:xfrm>
            <a:off x="1488596" y="1307407"/>
            <a:ext cx="3346574" cy="923330"/>
          </a:xfrm>
          <a:prstGeom prst="rect">
            <a:avLst/>
          </a:prstGeom>
          <a:noFill/>
        </p:spPr>
        <p:txBody>
          <a:bodyPr wrap="square" rtlCol="0">
            <a:spAutoFit/>
          </a:bodyPr>
          <a:lstStyle/>
          <a:p>
            <a:pPr marL="457200" indent="-457200">
              <a:buAutoNum type="arabicPeriod"/>
            </a:pPr>
            <a:r>
              <a:rPr lang="en-US" sz="1800" dirty="0">
                <a:solidFill>
                  <a:srgbClr val="0070C0"/>
                </a:solidFill>
              </a:rPr>
              <a:t>Press “Mode” 3 times until “diA9” is observed and release Mode button. </a:t>
            </a:r>
          </a:p>
        </p:txBody>
      </p:sp>
      <p:cxnSp>
        <p:nvCxnSpPr>
          <p:cNvPr id="18" name="Straight Arrow Connector 17">
            <a:extLst>
              <a:ext uri="{FF2B5EF4-FFF2-40B4-BE49-F238E27FC236}">
                <a16:creationId xmlns:a16="http://schemas.microsoft.com/office/drawing/2014/main" id="{BFB1E831-80E7-4C21-B723-6C8A4C3EDBBA}"/>
              </a:ext>
            </a:extLst>
          </p:cNvPr>
          <p:cNvCxnSpPr>
            <a:cxnSpLocks/>
          </p:cNvCxnSpPr>
          <p:nvPr/>
        </p:nvCxnSpPr>
        <p:spPr bwMode="auto">
          <a:xfrm flipV="1">
            <a:off x="4572000" y="1505344"/>
            <a:ext cx="864278" cy="137332"/>
          </a:xfrm>
          <a:prstGeom prst="straightConnector1">
            <a:avLst/>
          </a:prstGeom>
          <a:solidFill>
            <a:schemeClr val="accent1"/>
          </a:solidFill>
          <a:ln w="9525" cap="flat" cmpd="sng" algn="ctr">
            <a:solidFill>
              <a:srgbClr val="0070C0"/>
            </a:solidFill>
            <a:prstDash val="solid"/>
            <a:round/>
            <a:headEnd type="none" w="med" len="med"/>
            <a:tailEnd type="triangle"/>
          </a:ln>
          <a:effectLst/>
        </p:spPr>
      </p:cxnSp>
      <p:sp>
        <p:nvSpPr>
          <p:cNvPr id="16" name="TextBox 15">
            <a:extLst>
              <a:ext uri="{FF2B5EF4-FFF2-40B4-BE49-F238E27FC236}">
                <a16:creationId xmlns:a16="http://schemas.microsoft.com/office/drawing/2014/main" id="{270A0E61-AA31-45E5-A6A9-49DA90E7F5EB}"/>
              </a:ext>
            </a:extLst>
          </p:cNvPr>
          <p:cNvSpPr txBox="1"/>
          <p:nvPr/>
        </p:nvSpPr>
        <p:spPr>
          <a:xfrm>
            <a:off x="2466650" y="3357043"/>
            <a:ext cx="2368519" cy="2031325"/>
          </a:xfrm>
          <a:prstGeom prst="rect">
            <a:avLst/>
          </a:prstGeom>
          <a:noFill/>
        </p:spPr>
        <p:txBody>
          <a:bodyPr wrap="square" rtlCol="0">
            <a:spAutoFit/>
          </a:bodyPr>
          <a:lstStyle/>
          <a:p>
            <a:r>
              <a:rPr lang="en-US" sz="1800" dirty="0">
                <a:solidFill>
                  <a:srgbClr val="0070C0"/>
                </a:solidFill>
              </a:rPr>
              <a:t>2.  Hold the Up arrow and push “Mode” 5 times until “</a:t>
            </a:r>
            <a:r>
              <a:rPr lang="en-US" sz="1800" dirty="0" err="1">
                <a:solidFill>
                  <a:srgbClr val="0070C0"/>
                </a:solidFill>
              </a:rPr>
              <a:t>ConF</a:t>
            </a:r>
            <a:r>
              <a:rPr lang="en-US" sz="1800" dirty="0">
                <a:solidFill>
                  <a:srgbClr val="0070C0"/>
                </a:solidFill>
              </a:rPr>
              <a:t>” is observed and release Up arrow and Mode buttons and then </a:t>
            </a:r>
            <a:r>
              <a:rPr lang="en-US" sz="1800">
                <a:solidFill>
                  <a:srgbClr val="0070C0"/>
                </a:solidFill>
              </a:rPr>
              <a:t>press Enter </a:t>
            </a:r>
            <a:endParaRPr lang="en-US" sz="1800" dirty="0">
              <a:solidFill>
                <a:srgbClr val="0070C0"/>
              </a:solidFill>
            </a:endParaRPr>
          </a:p>
        </p:txBody>
      </p:sp>
      <p:cxnSp>
        <p:nvCxnSpPr>
          <p:cNvPr id="22" name="Straight Arrow Connector 21">
            <a:extLst>
              <a:ext uri="{FF2B5EF4-FFF2-40B4-BE49-F238E27FC236}">
                <a16:creationId xmlns:a16="http://schemas.microsoft.com/office/drawing/2014/main" id="{6216CF95-6034-4FE1-9168-688E1078FFA7}"/>
              </a:ext>
            </a:extLst>
          </p:cNvPr>
          <p:cNvCxnSpPr>
            <a:cxnSpLocks/>
          </p:cNvCxnSpPr>
          <p:nvPr/>
        </p:nvCxnSpPr>
        <p:spPr bwMode="auto">
          <a:xfrm flipV="1">
            <a:off x="4612144" y="3668106"/>
            <a:ext cx="563819" cy="60862"/>
          </a:xfrm>
          <a:prstGeom prst="straightConnector1">
            <a:avLst/>
          </a:prstGeom>
          <a:solidFill>
            <a:schemeClr val="accent1"/>
          </a:solidFill>
          <a:ln w="9525" cap="flat" cmpd="sng" algn="ctr">
            <a:solidFill>
              <a:srgbClr val="0070C0"/>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6A8976BE-D296-459D-BA40-C317C95D1E40}"/>
              </a:ext>
            </a:extLst>
          </p:cNvPr>
          <p:cNvCxnSpPr>
            <a:cxnSpLocks/>
          </p:cNvCxnSpPr>
          <p:nvPr/>
        </p:nvCxnSpPr>
        <p:spPr bwMode="auto">
          <a:xfrm>
            <a:off x="4764544" y="3881368"/>
            <a:ext cx="508538" cy="158663"/>
          </a:xfrm>
          <a:prstGeom prst="straightConnector1">
            <a:avLst/>
          </a:prstGeom>
          <a:solidFill>
            <a:schemeClr val="accent1"/>
          </a:solidFill>
          <a:ln w="9525" cap="flat" cmpd="sng" algn="ctr">
            <a:solidFill>
              <a:srgbClr val="0070C0"/>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E0C3FDF1-CA84-4291-9B2A-1E9C673C50B2}"/>
              </a:ext>
            </a:extLst>
          </p:cNvPr>
          <p:cNvCxnSpPr>
            <a:cxnSpLocks/>
          </p:cNvCxnSpPr>
          <p:nvPr/>
        </p:nvCxnSpPr>
        <p:spPr bwMode="auto">
          <a:xfrm>
            <a:off x="4764544" y="4136524"/>
            <a:ext cx="563819" cy="384809"/>
          </a:xfrm>
          <a:prstGeom prst="straightConnector1">
            <a:avLst/>
          </a:prstGeom>
          <a:solidFill>
            <a:schemeClr val="accent1"/>
          </a:solidFill>
          <a:ln w="9525" cap="flat" cmpd="sng" algn="ctr">
            <a:solidFill>
              <a:srgbClr val="0070C0"/>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17643DE8-D862-41E9-A1AA-73C4FB8247CF}"/>
              </a:ext>
            </a:extLst>
          </p:cNvPr>
          <p:cNvCxnSpPr>
            <a:cxnSpLocks/>
          </p:cNvCxnSpPr>
          <p:nvPr/>
        </p:nvCxnSpPr>
        <p:spPr bwMode="auto">
          <a:xfrm>
            <a:off x="4553259" y="4346525"/>
            <a:ext cx="765501" cy="748597"/>
          </a:xfrm>
          <a:prstGeom prst="straightConnector1">
            <a:avLst/>
          </a:prstGeom>
          <a:solidFill>
            <a:schemeClr val="accent1"/>
          </a:solidFill>
          <a:ln w="9525" cap="flat" cmpd="sng" algn="ctr">
            <a:solidFill>
              <a:srgbClr val="0070C0"/>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EDE180A3-D02D-4477-B422-3083AABF0AA4}"/>
              </a:ext>
            </a:extLst>
          </p:cNvPr>
          <p:cNvCxnSpPr>
            <a:cxnSpLocks/>
          </p:cNvCxnSpPr>
          <p:nvPr/>
        </p:nvCxnSpPr>
        <p:spPr bwMode="auto">
          <a:xfrm>
            <a:off x="4121491" y="4451568"/>
            <a:ext cx="1077362" cy="1158618"/>
          </a:xfrm>
          <a:prstGeom prst="straightConnector1">
            <a:avLst/>
          </a:prstGeom>
          <a:solidFill>
            <a:schemeClr val="accent1"/>
          </a:solidFill>
          <a:ln w="9525" cap="flat" cmpd="sng" algn="ctr">
            <a:solidFill>
              <a:srgbClr val="0070C0"/>
            </a:solidFill>
            <a:prstDash val="solid"/>
            <a:round/>
            <a:headEnd type="none" w="med" len="med"/>
            <a:tailEnd type="triangle"/>
          </a:ln>
          <a:effectLst/>
        </p:spPr>
      </p:cxnSp>
      <p:sp>
        <p:nvSpPr>
          <p:cNvPr id="31" name="Oval 30">
            <a:extLst>
              <a:ext uri="{FF2B5EF4-FFF2-40B4-BE49-F238E27FC236}">
                <a16:creationId xmlns:a16="http://schemas.microsoft.com/office/drawing/2014/main" id="{CCF02154-1FCD-47E5-8B6A-57F4EE443CD2}"/>
              </a:ext>
            </a:extLst>
          </p:cNvPr>
          <p:cNvSpPr/>
          <p:nvPr/>
        </p:nvSpPr>
        <p:spPr bwMode="auto">
          <a:xfrm>
            <a:off x="6331057" y="3040451"/>
            <a:ext cx="793658" cy="3021352"/>
          </a:xfrm>
          <a:prstGeom prst="ellipse">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82624" name="TextBox 282623">
            <a:extLst>
              <a:ext uri="{FF2B5EF4-FFF2-40B4-BE49-F238E27FC236}">
                <a16:creationId xmlns:a16="http://schemas.microsoft.com/office/drawing/2014/main" id="{F6EEABA7-E848-4516-B341-367E125575F9}"/>
              </a:ext>
            </a:extLst>
          </p:cNvPr>
          <p:cNvSpPr txBox="1"/>
          <p:nvPr/>
        </p:nvSpPr>
        <p:spPr>
          <a:xfrm>
            <a:off x="7051807" y="4149575"/>
            <a:ext cx="1132204" cy="646331"/>
          </a:xfrm>
          <a:prstGeom prst="rect">
            <a:avLst/>
          </a:prstGeom>
          <a:noFill/>
        </p:spPr>
        <p:txBody>
          <a:bodyPr wrap="square" rtlCol="0">
            <a:spAutoFit/>
          </a:bodyPr>
          <a:lstStyle/>
          <a:p>
            <a:r>
              <a:rPr lang="en-US" sz="1800" dirty="0">
                <a:solidFill>
                  <a:srgbClr val="0070C0"/>
                </a:solidFill>
              </a:rPr>
              <a:t>Ignore these</a:t>
            </a:r>
          </a:p>
        </p:txBody>
      </p:sp>
      <p:cxnSp>
        <p:nvCxnSpPr>
          <p:cNvPr id="282627" name="Straight Arrow Connector 282626">
            <a:extLst>
              <a:ext uri="{FF2B5EF4-FFF2-40B4-BE49-F238E27FC236}">
                <a16:creationId xmlns:a16="http://schemas.microsoft.com/office/drawing/2014/main" id="{12C75440-FF25-41C0-B581-7140C09C4FB0}"/>
              </a:ext>
            </a:extLst>
          </p:cNvPr>
          <p:cNvCxnSpPr>
            <a:cxnSpLocks/>
          </p:cNvCxnSpPr>
          <p:nvPr/>
        </p:nvCxnSpPr>
        <p:spPr bwMode="auto">
          <a:xfrm flipH="1" flipV="1">
            <a:off x="7092177" y="3822639"/>
            <a:ext cx="235475" cy="399560"/>
          </a:xfrm>
          <a:prstGeom prst="straightConnector1">
            <a:avLst/>
          </a:prstGeom>
          <a:solidFill>
            <a:schemeClr val="accent1"/>
          </a:solidFill>
          <a:ln w="9525" cap="flat" cmpd="sng" algn="ctr">
            <a:solidFill>
              <a:srgbClr val="0070C0"/>
            </a:solidFill>
            <a:prstDash val="solid"/>
            <a:round/>
            <a:headEnd type="none" w="med" len="med"/>
            <a:tailEnd type="triangle"/>
          </a:ln>
          <a:effectLst/>
        </p:spPr>
      </p:cxn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89C56A-16C9-4DCB-A79C-572DB30129CE}"/>
              </a:ext>
            </a:extLst>
          </p:cNvPr>
          <p:cNvSpPr txBox="1"/>
          <p:nvPr/>
        </p:nvSpPr>
        <p:spPr>
          <a:xfrm>
            <a:off x="-1" y="825190"/>
            <a:ext cx="5575611" cy="5355312"/>
          </a:xfrm>
          <a:prstGeom prst="rect">
            <a:avLst/>
          </a:prstGeom>
          <a:noFill/>
          <a:ln>
            <a:noFill/>
          </a:ln>
        </p:spPr>
        <p:txBody>
          <a:bodyPr wrap="square" rtlCol="0">
            <a:spAutoFit/>
          </a:bodyPr>
          <a:lstStyle/>
          <a:p>
            <a:r>
              <a:rPr lang="en-US" sz="1800" dirty="0">
                <a:solidFill>
                  <a:srgbClr val="0070C0"/>
                </a:solidFill>
              </a:rPr>
              <a:t>The Chiller software code should look similar to:                      </a:t>
            </a:r>
          </a:p>
          <a:p>
            <a:r>
              <a:rPr lang="en-US" sz="1800" dirty="0">
                <a:solidFill>
                  <a:srgbClr val="0070C0"/>
                </a:solidFill>
              </a:rPr>
              <a:t>This is then broken down in the </a:t>
            </a:r>
            <a:r>
              <a:rPr lang="en-US" sz="1800" dirty="0" err="1">
                <a:solidFill>
                  <a:srgbClr val="0070C0"/>
                </a:solidFill>
              </a:rPr>
              <a:t>ConF</a:t>
            </a:r>
            <a:r>
              <a:rPr lang="en-US" sz="1800" dirty="0">
                <a:solidFill>
                  <a:srgbClr val="0070C0"/>
                </a:solidFill>
              </a:rPr>
              <a:t> programing</a:t>
            </a:r>
          </a:p>
          <a:p>
            <a:endParaRPr lang="en-US" sz="1800" dirty="0">
              <a:solidFill>
                <a:srgbClr val="0070C0"/>
              </a:solidFill>
            </a:endParaRPr>
          </a:p>
          <a:p>
            <a:r>
              <a:rPr lang="en-US" sz="1800" dirty="0">
                <a:solidFill>
                  <a:srgbClr val="FF0000"/>
                </a:solidFill>
              </a:rPr>
              <a:t>Unit:</a:t>
            </a:r>
          </a:p>
          <a:p>
            <a:r>
              <a:rPr lang="en-US" sz="1800" dirty="0">
                <a:solidFill>
                  <a:srgbClr val="FFC000"/>
                </a:solidFill>
              </a:rPr>
              <a:t>Cooling Temp:</a:t>
            </a:r>
          </a:p>
          <a:p>
            <a:r>
              <a:rPr lang="en-US" sz="1800" dirty="0">
                <a:ln>
                  <a:solidFill>
                    <a:srgbClr val="000000"/>
                  </a:solidFill>
                </a:ln>
                <a:solidFill>
                  <a:srgbClr val="FFFF00"/>
                </a:solidFill>
              </a:rPr>
              <a:t>Voltage:</a:t>
            </a:r>
          </a:p>
          <a:p>
            <a:r>
              <a:rPr lang="en-US" sz="1800" dirty="0">
                <a:solidFill>
                  <a:srgbClr val="92D050"/>
                </a:solidFill>
              </a:rPr>
              <a:t>Pump:</a:t>
            </a:r>
            <a:br>
              <a:rPr lang="en-US" sz="1800" dirty="0">
                <a:solidFill>
                  <a:srgbClr val="0070C0"/>
                </a:solidFill>
              </a:rPr>
            </a:br>
            <a:r>
              <a:rPr lang="en-US" sz="1800" dirty="0">
                <a:solidFill>
                  <a:srgbClr val="00B0F0"/>
                </a:solidFill>
              </a:rPr>
              <a:t>Controller/safety:</a:t>
            </a:r>
          </a:p>
          <a:p>
            <a:r>
              <a:rPr lang="en-US" sz="1800" dirty="0">
                <a:solidFill>
                  <a:srgbClr val="7030A0"/>
                </a:solidFill>
              </a:rPr>
              <a:t>AR/AD/DI:</a:t>
            </a:r>
          </a:p>
          <a:p>
            <a:r>
              <a:rPr lang="en-US" sz="1800" dirty="0"/>
              <a:t>Flow Option:</a:t>
            </a:r>
          </a:p>
          <a:p>
            <a:r>
              <a:rPr lang="en-US" sz="1800" dirty="0">
                <a:solidFill>
                  <a:srgbClr val="C00000"/>
                </a:solidFill>
              </a:rPr>
              <a:t>Communication:</a:t>
            </a:r>
          </a:p>
          <a:p>
            <a:r>
              <a:rPr lang="en-US" sz="1800" dirty="0">
                <a:solidFill>
                  <a:srgbClr val="00B050"/>
                </a:solidFill>
              </a:rPr>
              <a:t>Heater:</a:t>
            </a:r>
          </a:p>
          <a:p>
            <a:r>
              <a:rPr lang="en-US" sz="1800" dirty="0">
                <a:solidFill>
                  <a:srgbClr val="0070C0"/>
                </a:solidFill>
              </a:rPr>
              <a:t>Compliance:</a:t>
            </a:r>
          </a:p>
          <a:p>
            <a:r>
              <a:rPr lang="en-US" sz="1800" dirty="0">
                <a:solidFill>
                  <a:srgbClr val="002060"/>
                </a:solidFill>
              </a:rPr>
              <a:t>Filter:</a:t>
            </a:r>
          </a:p>
          <a:p>
            <a:r>
              <a:rPr lang="en-US" sz="1800" dirty="0">
                <a:solidFill>
                  <a:srgbClr val="FF66CC"/>
                </a:solidFill>
              </a:rPr>
              <a:t>Reserved:</a:t>
            </a:r>
          </a:p>
          <a:p>
            <a:r>
              <a:rPr lang="en-US" sz="1800" dirty="0">
                <a:solidFill>
                  <a:srgbClr val="8A8C91"/>
                </a:solidFill>
              </a:rPr>
              <a:t>Country Code:</a:t>
            </a:r>
          </a:p>
          <a:p>
            <a:r>
              <a:rPr lang="en-US" sz="1800" dirty="0">
                <a:solidFill>
                  <a:srgbClr val="996633"/>
                </a:solidFill>
              </a:rPr>
              <a:t>Reserved:</a:t>
            </a:r>
          </a:p>
          <a:p>
            <a:r>
              <a:rPr lang="en-US" sz="1800" dirty="0">
                <a:solidFill>
                  <a:srgbClr val="66FFCC"/>
                </a:solidFill>
              </a:rPr>
              <a:t>Reserved:</a:t>
            </a:r>
          </a:p>
          <a:p>
            <a:endParaRPr lang="en-US" sz="1800" dirty="0">
              <a:solidFill>
                <a:srgbClr val="0070C0"/>
              </a:solidFill>
            </a:endParaRPr>
          </a:p>
        </p:txBody>
      </p:sp>
      <p:sp>
        <p:nvSpPr>
          <p:cNvPr id="3" name="TextBox 2">
            <a:extLst>
              <a:ext uri="{FF2B5EF4-FFF2-40B4-BE49-F238E27FC236}">
                <a16:creationId xmlns:a16="http://schemas.microsoft.com/office/drawing/2014/main" id="{8802F6C7-BB71-4F01-BE87-6068C484EC91}"/>
              </a:ext>
            </a:extLst>
          </p:cNvPr>
          <p:cNvSpPr txBox="1"/>
          <p:nvPr/>
        </p:nvSpPr>
        <p:spPr>
          <a:xfrm>
            <a:off x="5276757" y="785719"/>
            <a:ext cx="3679903" cy="830997"/>
          </a:xfrm>
          <a:prstGeom prst="rect">
            <a:avLst/>
          </a:prstGeom>
          <a:noFill/>
        </p:spPr>
        <p:txBody>
          <a:bodyPr wrap="square" rtlCol="0">
            <a:spAutoFit/>
          </a:bodyPr>
          <a:lstStyle/>
          <a:p>
            <a:r>
              <a:rPr lang="en-US" dirty="0">
                <a:solidFill>
                  <a:srgbClr val="0070C0"/>
                </a:solidFill>
              </a:rPr>
              <a:t>1111C10500200000</a:t>
            </a:r>
          </a:p>
          <a:p>
            <a:endParaRPr lang="en-US" dirty="0">
              <a:solidFill>
                <a:srgbClr val="0070C0"/>
              </a:solidFill>
            </a:endParaRPr>
          </a:p>
        </p:txBody>
      </p:sp>
      <p:sp>
        <p:nvSpPr>
          <p:cNvPr id="4" name="TextBox 3">
            <a:extLst>
              <a:ext uri="{FF2B5EF4-FFF2-40B4-BE49-F238E27FC236}">
                <a16:creationId xmlns:a16="http://schemas.microsoft.com/office/drawing/2014/main" id="{5D02A87A-EAF6-401C-B5D4-112246E94E7F}"/>
              </a:ext>
            </a:extLst>
          </p:cNvPr>
          <p:cNvSpPr txBox="1"/>
          <p:nvPr/>
        </p:nvSpPr>
        <p:spPr>
          <a:xfrm>
            <a:off x="4759341" y="1574552"/>
            <a:ext cx="4197319" cy="461665"/>
          </a:xfrm>
          <a:prstGeom prst="rect">
            <a:avLst/>
          </a:prstGeom>
          <a:noFill/>
        </p:spPr>
        <p:txBody>
          <a:bodyPr wrap="square" rtlCol="0">
            <a:spAutoFit/>
          </a:bodyPr>
          <a:lstStyle/>
          <a:p>
            <a:r>
              <a:rPr lang="en-US" dirty="0"/>
              <a:t>11 1 1 C 1 0 5 0 0 2 0 0 0 0 0 </a:t>
            </a:r>
          </a:p>
        </p:txBody>
      </p:sp>
      <p:sp>
        <p:nvSpPr>
          <p:cNvPr id="5" name="Oval 4">
            <a:extLst>
              <a:ext uri="{FF2B5EF4-FFF2-40B4-BE49-F238E27FC236}">
                <a16:creationId xmlns:a16="http://schemas.microsoft.com/office/drawing/2014/main" id="{32F63ADE-51A1-422C-8994-EB56B85B28F4}"/>
              </a:ext>
            </a:extLst>
          </p:cNvPr>
          <p:cNvSpPr/>
          <p:nvPr/>
        </p:nvSpPr>
        <p:spPr bwMode="auto">
          <a:xfrm>
            <a:off x="4768261" y="1606449"/>
            <a:ext cx="468352" cy="40523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7" name="Straight Arrow Connector 6">
            <a:extLst>
              <a:ext uri="{FF2B5EF4-FFF2-40B4-BE49-F238E27FC236}">
                <a16:creationId xmlns:a16="http://schemas.microsoft.com/office/drawing/2014/main" id="{EB71301F-2227-45AB-B167-C76A501780DD}"/>
              </a:ext>
            </a:extLst>
          </p:cNvPr>
          <p:cNvCxnSpPr/>
          <p:nvPr/>
        </p:nvCxnSpPr>
        <p:spPr bwMode="auto">
          <a:xfrm flipH="1">
            <a:off x="593245" y="1806498"/>
            <a:ext cx="4125952" cy="6244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8" name="Oval 7">
            <a:extLst>
              <a:ext uri="{FF2B5EF4-FFF2-40B4-BE49-F238E27FC236}">
                <a16:creationId xmlns:a16="http://schemas.microsoft.com/office/drawing/2014/main" id="{CEF5E60B-206E-4496-BABC-B2B579C8B2E6}"/>
              </a:ext>
            </a:extLst>
          </p:cNvPr>
          <p:cNvSpPr/>
          <p:nvPr/>
        </p:nvSpPr>
        <p:spPr bwMode="auto">
          <a:xfrm>
            <a:off x="5245533" y="1606449"/>
            <a:ext cx="191802" cy="360626"/>
          </a:xfrm>
          <a:prstGeom prst="ellipse">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10" name="Connector: Elbow 9">
            <a:extLst>
              <a:ext uri="{FF2B5EF4-FFF2-40B4-BE49-F238E27FC236}">
                <a16:creationId xmlns:a16="http://schemas.microsoft.com/office/drawing/2014/main" id="{DDB2BC8E-3227-4DC9-9723-707F9C6D553F}"/>
              </a:ext>
            </a:extLst>
          </p:cNvPr>
          <p:cNvCxnSpPr/>
          <p:nvPr/>
        </p:nvCxnSpPr>
        <p:spPr bwMode="auto">
          <a:xfrm rot="10800000" flipV="1">
            <a:off x="1636999" y="2011680"/>
            <a:ext cx="3715586" cy="107052"/>
          </a:xfrm>
          <a:prstGeom prst="bentConnector3">
            <a:avLst>
              <a:gd name="adj1" fmla="val 1621"/>
            </a:avLst>
          </a:prstGeom>
          <a:solidFill>
            <a:schemeClr val="accent1"/>
          </a:solidFill>
          <a:ln w="9525" cap="flat" cmpd="sng" algn="ctr">
            <a:solidFill>
              <a:srgbClr val="FFC000"/>
            </a:solidFill>
            <a:prstDash val="solid"/>
            <a:round/>
            <a:headEnd type="none" w="med" len="med"/>
            <a:tailEnd type="triangle"/>
          </a:ln>
          <a:effectLst/>
        </p:spPr>
      </p:cxnSp>
      <p:sp>
        <p:nvSpPr>
          <p:cNvPr id="11" name="Oval 10">
            <a:extLst>
              <a:ext uri="{FF2B5EF4-FFF2-40B4-BE49-F238E27FC236}">
                <a16:creationId xmlns:a16="http://schemas.microsoft.com/office/drawing/2014/main" id="{88B0EEE7-33B4-47BE-A5E0-CEE3C88F0E05}"/>
              </a:ext>
            </a:extLst>
          </p:cNvPr>
          <p:cNvSpPr/>
          <p:nvPr/>
        </p:nvSpPr>
        <p:spPr bwMode="auto">
          <a:xfrm>
            <a:off x="5504242" y="1574552"/>
            <a:ext cx="191802" cy="437127"/>
          </a:xfrm>
          <a:prstGeom prst="ellipse">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13" name="Connector: Elbow 12">
            <a:extLst>
              <a:ext uri="{FF2B5EF4-FFF2-40B4-BE49-F238E27FC236}">
                <a16:creationId xmlns:a16="http://schemas.microsoft.com/office/drawing/2014/main" id="{E02C4E22-E527-4376-A364-22CC2686F361}"/>
              </a:ext>
            </a:extLst>
          </p:cNvPr>
          <p:cNvCxnSpPr/>
          <p:nvPr/>
        </p:nvCxnSpPr>
        <p:spPr bwMode="auto">
          <a:xfrm rot="10800000" flipV="1">
            <a:off x="1030374" y="2075687"/>
            <a:ext cx="4576461" cy="329861"/>
          </a:xfrm>
          <a:prstGeom prst="bentConnector3">
            <a:avLst>
              <a:gd name="adj1" fmla="val 1559"/>
            </a:avLst>
          </a:prstGeom>
          <a:solidFill>
            <a:schemeClr val="accent1"/>
          </a:solidFill>
          <a:ln w="9525" cap="flat" cmpd="sng" algn="ctr">
            <a:solidFill>
              <a:srgbClr val="FFFF00"/>
            </a:solidFill>
            <a:prstDash val="solid"/>
            <a:round/>
            <a:headEnd type="none" w="med" len="med"/>
            <a:tailEnd type="triangle"/>
          </a:ln>
          <a:effectLst/>
        </p:spPr>
      </p:cxnSp>
      <p:sp>
        <p:nvSpPr>
          <p:cNvPr id="14" name="Oval 13">
            <a:extLst>
              <a:ext uri="{FF2B5EF4-FFF2-40B4-BE49-F238E27FC236}">
                <a16:creationId xmlns:a16="http://schemas.microsoft.com/office/drawing/2014/main" id="{294852D4-576D-468B-8CFD-AA0101EAC16A}"/>
              </a:ext>
            </a:extLst>
          </p:cNvPr>
          <p:cNvSpPr/>
          <p:nvPr/>
        </p:nvSpPr>
        <p:spPr bwMode="auto">
          <a:xfrm>
            <a:off x="5762950" y="1574551"/>
            <a:ext cx="258709" cy="501136"/>
          </a:xfrm>
          <a:prstGeom prst="ellipse">
            <a:avLst/>
          </a:prstGeom>
          <a:no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7" name="Oval 16">
            <a:extLst>
              <a:ext uri="{FF2B5EF4-FFF2-40B4-BE49-F238E27FC236}">
                <a16:creationId xmlns:a16="http://schemas.microsoft.com/office/drawing/2014/main" id="{B1D68EDA-F39E-4CBB-950D-FAE85756714F}"/>
              </a:ext>
            </a:extLst>
          </p:cNvPr>
          <p:cNvSpPr/>
          <p:nvPr/>
        </p:nvSpPr>
        <p:spPr bwMode="auto">
          <a:xfrm>
            <a:off x="6079645" y="1574551"/>
            <a:ext cx="182880" cy="461665"/>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0" name="Oval 19">
            <a:extLst>
              <a:ext uri="{FF2B5EF4-FFF2-40B4-BE49-F238E27FC236}">
                <a16:creationId xmlns:a16="http://schemas.microsoft.com/office/drawing/2014/main" id="{F47EB6AF-082E-4762-8938-9AEF0C283716}"/>
              </a:ext>
            </a:extLst>
          </p:cNvPr>
          <p:cNvSpPr/>
          <p:nvPr/>
        </p:nvSpPr>
        <p:spPr bwMode="auto">
          <a:xfrm>
            <a:off x="6320511" y="1574551"/>
            <a:ext cx="182880" cy="501136"/>
          </a:xfrm>
          <a:prstGeom prst="ellips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22" name="Connector: Elbow 21">
            <a:extLst>
              <a:ext uri="{FF2B5EF4-FFF2-40B4-BE49-F238E27FC236}">
                <a16:creationId xmlns:a16="http://schemas.microsoft.com/office/drawing/2014/main" id="{E09D7B93-94FE-4537-99E1-B4D78E1FD099}"/>
              </a:ext>
            </a:extLst>
          </p:cNvPr>
          <p:cNvCxnSpPr>
            <a:cxnSpLocks/>
            <a:stCxn id="20" idx="4"/>
          </p:cNvCxnSpPr>
          <p:nvPr/>
        </p:nvCxnSpPr>
        <p:spPr bwMode="auto">
          <a:xfrm rot="5400000">
            <a:off x="3270317" y="81071"/>
            <a:ext cx="1147018" cy="5136251"/>
          </a:xfrm>
          <a:prstGeom prst="bentConnector2">
            <a:avLst/>
          </a:prstGeom>
          <a:solidFill>
            <a:schemeClr val="accent1"/>
          </a:solidFill>
          <a:ln w="9525" cap="flat" cmpd="sng" algn="ctr">
            <a:solidFill>
              <a:srgbClr val="7030A0"/>
            </a:solidFill>
            <a:prstDash val="solid"/>
            <a:round/>
            <a:headEnd type="none" w="med" len="med"/>
            <a:tailEnd type="triangle"/>
          </a:ln>
          <a:effectLst/>
        </p:spPr>
      </p:cxnSp>
      <p:sp>
        <p:nvSpPr>
          <p:cNvPr id="25" name="Oval 24">
            <a:extLst>
              <a:ext uri="{FF2B5EF4-FFF2-40B4-BE49-F238E27FC236}">
                <a16:creationId xmlns:a16="http://schemas.microsoft.com/office/drawing/2014/main" id="{D93A7E02-1E28-403D-B519-33A5BE0AB857}"/>
              </a:ext>
            </a:extLst>
          </p:cNvPr>
          <p:cNvSpPr/>
          <p:nvPr/>
        </p:nvSpPr>
        <p:spPr bwMode="auto">
          <a:xfrm>
            <a:off x="6565838" y="1581912"/>
            <a:ext cx="214103" cy="42976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7" name="Oval 36">
            <a:extLst>
              <a:ext uri="{FF2B5EF4-FFF2-40B4-BE49-F238E27FC236}">
                <a16:creationId xmlns:a16="http://schemas.microsoft.com/office/drawing/2014/main" id="{8EA8A167-9F70-4E88-ABB8-72D68DFA88CE}"/>
              </a:ext>
            </a:extLst>
          </p:cNvPr>
          <p:cNvSpPr/>
          <p:nvPr/>
        </p:nvSpPr>
        <p:spPr bwMode="auto">
          <a:xfrm>
            <a:off x="6779941" y="1574551"/>
            <a:ext cx="240866" cy="392524"/>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39" name="Connector: Elbow 38">
            <a:extLst>
              <a:ext uri="{FF2B5EF4-FFF2-40B4-BE49-F238E27FC236}">
                <a16:creationId xmlns:a16="http://schemas.microsoft.com/office/drawing/2014/main" id="{2A5573AD-8691-4220-9682-2C0D2654AB2A}"/>
              </a:ext>
            </a:extLst>
          </p:cNvPr>
          <p:cNvCxnSpPr>
            <a:stCxn id="4" idx="2"/>
          </p:cNvCxnSpPr>
          <p:nvPr/>
        </p:nvCxnSpPr>
        <p:spPr bwMode="auto">
          <a:xfrm rot="5400000">
            <a:off x="3474724" y="367992"/>
            <a:ext cx="1715053" cy="5051503"/>
          </a:xfrm>
          <a:prstGeom prst="bentConnector2">
            <a:avLst/>
          </a:prstGeom>
          <a:solidFill>
            <a:schemeClr val="accent1"/>
          </a:solidFill>
          <a:ln w="9525" cap="flat" cmpd="sng" algn="ctr">
            <a:solidFill>
              <a:srgbClr val="C00000"/>
            </a:solidFill>
            <a:prstDash val="solid"/>
            <a:round/>
            <a:headEnd type="none" w="med" len="med"/>
            <a:tailEnd type="triangle"/>
          </a:ln>
          <a:effectLst/>
        </p:spPr>
      </p:cxnSp>
      <p:sp>
        <p:nvSpPr>
          <p:cNvPr id="40" name="Oval 39">
            <a:extLst>
              <a:ext uri="{FF2B5EF4-FFF2-40B4-BE49-F238E27FC236}">
                <a16:creationId xmlns:a16="http://schemas.microsoft.com/office/drawing/2014/main" id="{1E8EB31B-D41E-4731-B161-3A8C5E2FB37A}"/>
              </a:ext>
            </a:extLst>
          </p:cNvPr>
          <p:cNvSpPr/>
          <p:nvPr/>
        </p:nvSpPr>
        <p:spPr bwMode="auto">
          <a:xfrm>
            <a:off x="7060952" y="1606449"/>
            <a:ext cx="236405" cy="392524"/>
          </a:xfrm>
          <a:prstGeom prst="ellips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42" name="Connector: Elbow 41">
            <a:extLst>
              <a:ext uri="{FF2B5EF4-FFF2-40B4-BE49-F238E27FC236}">
                <a16:creationId xmlns:a16="http://schemas.microsoft.com/office/drawing/2014/main" id="{EEDC8AC8-3386-4D50-9749-C88145D34BDA}"/>
              </a:ext>
            </a:extLst>
          </p:cNvPr>
          <p:cNvCxnSpPr/>
          <p:nvPr/>
        </p:nvCxnSpPr>
        <p:spPr bwMode="auto">
          <a:xfrm rot="10800000" flipV="1">
            <a:off x="896559" y="2118731"/>
            <a:ext cx="6266985" cy="1935852"/>
          </a:xfrm>
          <a:prstGeom prst="bentConnector3">
            <a:avLst>
              <a:gd name="adj1" fmla="val -36"/>
            </a:avLst>
          </a:prstGeom>
          <a:solidFill>
            <a:schemeClr val="accent1"/>
          </a:solidFill>
          <a:ln w="9525" cap="flat" cmpd="sng" algn="ctr">
            <a:solidFill>
              <a:srgbClr val="00B050"/>
            </a:solidFill>
            <a:prstDash val="solid"/>
            <a:round/>
            <a:headEnd type="none" w="med" len="med"/>
            <a:tailEnd type="triangle"/>
          </a:ln>
          <a:effectLst/>
        </p:spPr>
      </p:cxnSp>
      <p:sp>
        <p:nvSpPr>
          <p:cNvPr id="44" name="Oval 43">
            <a:extLst>
              <a:ext uri="{FF2B5EF4-FFF2-40B4-BE49-F238E27FC236}">
                <a16:creationId xmlns:a16="http://schemas.microsoft.com/office/drawing/2014/main" id="{86E8A171-C77F-4623-A032-ABD08E0397E2}"/>
              </a:ext>
            </a:extLst>
          </p:cNvPr>
          <p:cNvSpPr/>
          <p:nvPr/>
        </p:nvSpPr>
        <p:spPr bwMode="auto">
          <a:xfrm>
            <a:off x="7297357" y="1631424"/>
            <a:ext cx="236405" cy="323382"/>
          </a:xfrm>
          <a:prstGeom prst="ellipse">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46" name="Connector: Elbow 45">
            <a:extLst>
              <a:ext uri="{FF2B5EF4-FFF2-40B4-BE49-F238E27FC236}">
                <a16:creationId xmlns:a16="http://schemas.microsoft.com/office/drawing/2014/main" id="{4EADCEE2-008A-475E-A94D-52633B7DC907}"/>
              </a:ext>
            </a:extLst>
          </p:cNvPr>
          <p:cNvCxnSpPr/>
          <p:nvPr/>
        </p:nvCxnSpPr>
        <p:spPr bwMode="auto">
          <a:xfrm rot="10800000" flipV="1">
            <a:off x="1436278" y="1998972"/>
            <a:ext cx="5990435" cy="2318779"/>
          </a:xfrm>
          <a:prstGeom prst="bentConnector3">
            <a:avLst>
              <a:gd name="adj1" fmla="val 335"/>
            </a:avLst>
          </a:prstGeom>
          <a:solidFill>
            <a:schemeClr val="accent1"/>
          </a:solidFill>
          <a:ln w="9525" cap="flat" cmpd="sng" algn="ctr">
            <a:solidFill>
              <a:srgbClr val="0070C0"/>
            </a:solidFill>
            <a:prstDash val="solid"/>
            <a:round/>
            <a:headEnd type="none" w="med" len="med"/>
            <a:tailEnd type="triangle"/>
          </a:ln>
          <a:effectLst/>
        </p:spPr>
      </p:cxnSp>
      <p:sp>
        <p:nvSpPr>
          <p:cNvPr id="48" name="Oval 47">
            <a:extLst>
              <a:ext uri="{FF2B5EF4-FFF2-40B4-BE49-F238E27FC236}">
                <a16:creationId xmlns:a16="http://schemas.microsoft.com/office/drawing/2014/main" id="{98716D34-EA86-49F5-A65D-9159EE9DFBB1}"/>
              </a:ext>
            </a:extLst>
          </p:cNvPr>
          <p:cNvSpPr/>
          <p:nvPr/>
        </p:nvSpPr>
        <p:spPr bwMode="auto">
          <a:xfrm>
            <a:off x="7542686" y="1556711"/>
            <a:ext cx="258709" cy="461665"/>
          </a:xfrm>
          <a:prstGeom prst="ellipse">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50" name="Connector: Elbow 49">
            <a:extLst>
              <a:ext uri="{FF2B5EF4-FFF2-40B4-BE49-F238E27FC236}">
                <a16:creationId xmlns:a16="http://schemas.microsoft.com/office/drawing/2014/main" id="{D8B5B67B-6953-406B-B1C0-64A7542604DE}"/>
              </a:ext>
            </a:extLst>
          </p:cNvPr>
          <p:cNvCxnSpPr/>
          <p:nvPr/>
        </p:nvCxnSpPr>
        <p:spPr bwMode="auto">
          <a:xfrm rot="10800000" flipV="1">
            <a:off x="789505" y="2118731"/>
            <a:ext cx="6882534" cy="2466650"/>
          </a:xfrm>
          <a:prstGeom prst="bentConnector3">
            <a:avLst>
              <a:gd name="adj1" fmla="val 1199"/>
            </a:avLst>
          </a:prstGeom>
          <a:solidFill>
            <a:schemeClr val="accent1"/>
          </a:solidFill>
          <a:ln w="9525" cap="flat" cmpd="sng" algn="ctr">
            <a:solidFill>
              <a:srgbClr val="002060"/>
            </a:solidFill>
            <a:prstDash val="solid"/>
            <a:round/>
            <a:headEnd type="none" w="med" len="med"/>
            <a:tailEnd type="triangle"/>
          </a:ln>
          <a:effectLst/>
        </p:spPr>
      </p:cxnSp>
      <p:sp>
        <p:nvSpPr>
          <p:cNvPr id="52" name="Oval 51">
            <a:extLst>
              <a:ext uri="{FF2B5EF4-FFF2-40B4-BE49-F238E27FC236}">
                <a16:creationId xmlns:a16="http://schemas.microsoft.com/office/drawing/2014/main" id="{F66A79F0-E272-4AC1-95D0-B7CF261EB738}"/>
              </a:ext>
            </a:extLst>
          </p:cNvPr>
          <p:cNvSpPr/>
          <p:nvPr/>
        </p:nvSpPr>
        <p:spPr bwMode="auto">
          <a:xfrm>
            <a:off x="7841539" y="1512105"/>
            <a:ext cx="211870" cy="563582"/>
          </a:xfrm>
          <a:prstGeom prst="ellipse">
            <a:avLst/>
          </a:prstGeom>
          <a:no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54" name="Connector: Elbow 53">
            <a:extLst>
              <a:ext uri="{FF2B5EF4-FFF2-40B4-BE49-F238E27FC236}">
                <a16:creationId xmlns:a16="http://schemas.microsoft.com/office/drawing/2014/main" id="{F8379C54-E5B3-4D9C-B6DC-56AAB7F860BF}"/>
              </a:ext>
            </a:extLst>
          </p:cNvPr>
          <p:cNvCxnSpPr/>
          <p:nvPr/>
        </p:nvCxnSpPr>
        <p:spPr bwMode="auto">
          <a:xfrm rot="10800000" flipV="1">
            <a:off x="1180917" y="2240618"/>
            <a:ext cx="6763213" cy="2581166"/>
          </a:xfrm>
          <a:prstGeom prst="bentConnector3">
            <a:avLst>
              <a:gd name="adj1" fmla="val 1591"/>
            </a:avLst>
          </a:prstGeom>
          <a:solidFill>
            <a:schemeClr val="accent1"/>
          </a:solidFill>
          <a:ln w="9525" cap="flat" cmpd="sng" algn="ctr">
            <a:solidFill>
              <a:srgbClr val="FF66CC"/>
            </a:solidFill>
            <a:prstDash val="solid"/>
            <a:round/>
            <a:headEnd type="none" w="med" len="med"/>
            <a:tailEnd type="triangle"/>
          </a:ln>
          <a:effectLst/>
        </p:spPr>
      </p:cxnSp>
      <p:sp>
        <p:nvSpPr>
          <p:cNvPr id="56" name="Oval 55">
            <a:extLst>
              <a:ext uri="{FF2B5EF4-FFF2-40B4-BE49-F238E27FC236}">
                <a16:creationId xmlns:a16="http://schemas.microsoft.com/office/drawing/2014/main" id="{53D19140-DBF0-4917-AA33-79DCC1F4CE3F}"/>
              </a:ext>
            </a:extLst>
          </p:cNvPr>
          <p:cNvSpPr/>
          <p:nvPr/>
        </p:nvSpPr>
        <p:spPr bwMode="auto">
          <a:xfrm>
            <a:off x="8093553" y="1565631"/>
            <a:ext cx="207415" cy="461665"/>
          </a:xfrm>
          <a:prstGeom prst="ellipse">
            <a:avLst/>
          </a:prstGeom>
          <a:noFill/>
          <a:ln w="9525" cap="flat" cmpd="sng" algn="ctr">
            <a:solidFill>
              <a:srgbClr val="8A8C9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58" name="Connector: Elbow 57">
            <a:extLst>
              <a:ext uri="{FF2B5EF4-FFF2-40B4-BE49-F238E27FC236}">
                <a16:creationId xmlns:a16="http://schemas.microsoft.com/office/drawing/2014/main" id="{6AC81078-4C27-4C17-838F-E5550CFF43DB}"/>
              </a:ext>
            </a:extLst>
          </p:cNvPr>
          <p:cNvCxnSpPr/>
          <p:nvPr/>
        </p:nvCxnSpPr>
        <p:spPr bwMode="auto">
          <a:xfrm rot="10800000" flipV="1">
            <a:off x="1628076" y="2154415"/>
            <a:ext cx="6525697" cy="2992987"/>
          </a:xfrm>
          <a:prstGeom prst="bentConnector3">
            <a:avLst>
              <a:gd name="adj1" fmla="val 103"/>
            </a:avLst>
          </a:prstGeom>
          <a:solidFill>
            <a:schemeClr val="accent1"/>
          </a:solidFill>
          <a:ln w="9525" cap="flat" cmpd="sng" algn="ctr">
            <a:solidFill>
              <a:srgbClr val="8A8C91"/>
            </a:solidFill>
            <a:prstDash val="solid"/>
            <a:round/>
            <a:headEnd type="none" w="med" len="med"/>
            <a:tailEnd type="triangle"/>
          </a:ln>
          <a:effectLst/>
        </p:spPr>
      </p:cxnSp>
      <p:cxnSp>
        <p:nvCxnSpPr>
          <p:cNvPr id="61" name="Connector: Elbow 60">
            <a:extLst>
              <a:ext uri="{FF2B5EF4-FFF2-40B4-BE49-F238E27FC236}">
                <a16:creationId xmlns:a16="http://schemas.microsoft.com/office/drawing/2014/main" id="{FDB8BBAB-4F1D-43CB-ACC9-87CB8AB11A26}"/>
              </a:ext>
            </a:extLst>
          </p:cNvPr>
          <p:cNvCxnSpPr/>
          <p:nvPr/>
        </p:nvCxnSpPr>
        <p:spPr bwMode="auto">
          <a:xfrm rot="10800000" flipV="1">
            <a:off x="1436278" y="2118731"/>
            <a:ext cx="5236613" cy="1405054"/>
          </a:xfrm>
          <a:prstGeom prst="bentConnector3">
            <a:avLst>
              <a:gd name="adj1" fmla="val 85"/>
            </a:avLst>
          </a:prstGeom>
          <a:solidFill>
            <a:schemeClr val="accent1"/>
          </a:solidFill>
          <a:ln w="9525" cap="flat" cmpd="sng" algn="ctr">
            <a:solidFill>
              <a:schemeClr val="tx1"/>
            </a:solidFill>
            <a:prstDash val="solid"/>
            <a:round/>
            <a:headEnd type="none" w="med" len="med"/>
            <a:tailEnd type="triangle"/>
          </a:ln>
          <a:effectLst/>
        </p:spPr>
      </p:cxnSp>
      <p:cxnSp>
        <p:nvCxnSpPr>
          <p:cNvPr id="66" name="Connector: Elbow 65">
            <a:extLst>
              <a:ext uri="{FF2B5EF4-FFF2-40B4-BE49-F238E27FC236}">
                <a16:creationId xmlns:a16="http://schemas.microsoft.com/office/drawing/2014/main" id="{99C10059-8B3C-4969-A62E-CB963245D6A1}"/>
              </a:ext>
            </a:extLst>
          </p:cNvPr>
          <p:cNvCxnSpPr>
            <a:cxnSpLocks/>
          </p:cNvCxnSpPr>
          <p:nvPr/>
        </p:nvCxnSpPr>
        <p:spPr bwMode="auto">
          <a:xfrm rot="10800000" flipV="1">
            <a:off x="1877866" y="2192685"/>
            <a:ext cx="4290991" cy="800302"/>
          </a:xfrm>
          <a:prstGeom prst="bentConnector3">
            <a:avLst>
              <a:gd name="adj1" fmla="val -104"/>
            </a:avLst>
          </a:prstGeom>
          <a:solidFill>
            <a:schemeClr val="accent1"/>
          </a:solidFill>
          <a:ln w="9525" cap="flat" cmpd="sng" algn="ctr">
            <a:solidFill>
              <a:srgbClr val="00B0F0"/>
            </a:solidFill>
            <a:prstDash val="solid"/>
            <a:round/>
            <a:headEnd type="none" w="med" len="med"/>
            <a:tailEnd type="triangle"/>
          </a:ln>
          <a:effectLst/>
        </p:spPr>
      </p:cxnSp>
      <p:cxnSp>
        <p:nvCxnSpPr>
          <p:cNvPr id="71" name="Connector: Elbow 70">
            <a:extLst>
              <a:ext uri="{FF2B5EF4-FFF2-40B4-BE49-F238E27FC236}">
                <a16:creationId xmlns:a16="http://schemas.microsoft.com/office/drawing/2014/main" id="{C7C4394B-AFD2-41C2-BF23-5601AE0C4F5B}"/>
              </a:ext>
            </a:extLst>
          </p:cNvPr>
          <p:cNvCxnSpPr/>
          <p:nvPr/>
        </p:nvCxnSpPr>
        <p:spPr bwMode="auto">
          <a:xfrm rot="10800000" flipV="1">
            <a:off x="867567" y="2182740"/>
            <a:ext cx="5130681" cy="502016"/>
          </a:xfrm>
          <a:prstGeom prst="bentConnector3">
            <a:avLst>
              <a:gd name="adj1" fmla="val 2184"/>
            </a:avLst>
          </a:prstGeom>
          <a:solidFill>
            <a:schemeClr val="accent1"/>
          </a:solidFill>
          <a:ln w="9525" cap="flat" cmpd="sng" algn="ctr">
            <a:solidFill>
              <a:srgbClr val="92D050"/>
            </a:solidFill>
            <a:prstDash val="solid"/>
            <a:round/>
            <a:headEnd type="none" w="med" len="med"/>
            <a:tailEnd type="triangle"/>
          </a:ln>
          <a:effectLst/>
        </p:spPr>
      </p:cxnSp>
      <p:sp>
        <p:nvSpPr>
          <p:cNvPr id="75" name="Oval 74">
            <a:extLst>
              <a:ext uri="{FF2B5EF4-FFF2-40B4-BE49-F238E27FC236}">
                <a16:creationId xmlns:a16="http://schemas.microsoft.com/office/drawing/2014/main" id="{71312059-8898-4D38-A236-90A7B658EB96}"/>
              </a:ext>
            </a:extLst>
          </p:cNvPr>
          <p:cNvSpPr/>
          <p:nvPr/>
        </p:nvSpPr>
        <p:spPr bwMode="auto">
          <a:xfrm>
            <a:off x="8332192" y="1538869"/>
            <a:ext cx="240866" cy="597704"/>
          </a:xfrm>
          <a:prstGeom prst="ellipse">
            <a:avLst/>
          </a:prstGeom>
          <a:noFill/>
          <a:ln w="9525" cap="flat" cmpd="sng" algn="ctr">
            <a:solidFill>
              <a:srgbClr val="9966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79" name="Connector: Elbow 78">
            <a:extLst>
              <a:ext uri="{FF2B5EF4-FFF2-40B4-BE49-F238E27FC236}">
                <a16:creationId xmlns:a16="http://schemas.microsoft.com/office/drawing/2014/main" id="{1B337CCA-80E4-4ACF-926D-C8DED1E46FBD}"/>
              </a:ext>
            </a:extLst>
          </p:cNvPr>
          <p:cNvCxnSpPr/>
          <p:nvPr/>
        </p:nvCxnSpPr>
        <p:spPr bwMode="auto">
          <a:xfrm rot="10800000" flipV="1">
            <a:off x="1180916" y="2277083"/>
            <a:ext cx="7252753" cy="3166947"/>
          </a:xfrm>
          <a:prstGeom prst="bentConnector3">
            <a:avLst>
              <a:gd name="adj1" fmla="val 123"/>
            </a:avLst>
          </a:prstGeom>
          <a:solidFill>
            <a:schemeClr val="accent1"/>
          </a:solidFill>
          <a:ln w="9525" cap="flat" cmpd="sng" algn="ctr">
            <a:solidFill>
              <a:srgbClr val="996633"/>
            </a:solidFill>
            <a:prstDash val="solid"/>
            <a:round/>
            <a:headEnd type="none" w="med" len="med"/>
            <a:tailEnd type="triangle"/>
          </a:ln>
          <a:effectLst/>
        </p:spPr>
      </p:cxnSp>
      <p:sp>
        <p:nvSpPr>
          <p:cNvPr id="81" name="Oval 80">
            <a:extLst>
              <a:ext uri="{FF2B5EF4-FFF2-40B4-BE49-F238E27FC236}">
                <a16:creationId xmlns:a16="http://schemas.microsoft.com/office/drawing/2014/main" id="{3B429DBD-A755-42A6-B824-56D83B2D0DD4}"/>
              </a:ext>
            </a:extLst>
          </p:cNvPr>
          <p:cNvSpPr/>
          <p:nvPr/>
        </p:nvSpPr>
        <p:spPr bwMode="auto">
          <a:xfrm>
            <a:off x="8588673" y="1565631"/>
            <a:ext cx="263168" cy="510056"/>
          </a:xfrm>
          <a:prstGeom prst="ellipse">
            <a:avLst/>
          </a:prstGeom>
          <a:noFill/>
          <a:ln w="9525" cap="flat" cmpd="sng" algn="ctr">
            <a:solidFill>
              <a:srgbClr val="66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83" name="Connector: Elbow 82">
            <a:extLst>
              <a:ext uri="{FF2B5EF4-FFF2-40B4-BE49-F238E27FC236}">
                <a16:creationId xmlns:a16="http://schemas.microsoft.com/office/drawing/2014/main" id="{AC1008A7-81E9-4290-8F8F-E8A436E2E3B1}"/>
              </a:ext>
            </a:extLst>
          </p:cNvPr>
          <p:cNvCxnSpPr/>
          <p:nvPr/>
        </p:nvCxnSpPr>
        <p:spPr bwMode="auto">
          <a:xfrm rot="10800000" flipV="1">
            <a:off x="1180916" y="2230300"/>
            <a:ext cx="7587291" cy="3455425"/>
          </a:xfrm>
          <a:prstGeom prst="bentConnector3">
            <a:avLst>
              <a:gd name="adj1" fmla="val 382"/>
            </a:avLst>
          </a:prstGeom>
          <a:solidFill>
            <a:schemeClr val="accent1"/>
          </a:solidFill>
          <a:ln w="9525" cap="flat" cmpd="sng" algn="ctr">
            <a:solidFill>
              <a:srgbClr val="66FFCC"/>
            </a:solidFill>
            <a:prstDash val="solid"/>
            <a:round/>
            <a:headEnd type="none" w="med" len="med"/>
            <a:tailEnd type="triangle"/>
          </a:ln>
          <a:effectLst/>
        </p:spPr>
      </p:cxnSp>
      <p:sp>
        <p:nvSpPr>
          <p:cNvPr id="85" name="TextBox 84">
            <a:extLst>
              <a:ext uri="{FF2B5EF4-FFF2-40B4-BE49-F238E27FC236}">
                <a16:creationId xmlns:a16="http://schemas.microsoft.com/office/drawing/2014/main" id="{FEA3B783-62E7-490C-B0B9-1579934580BC}"/>
              </a:ext>
            </a:extLst>
          </p:cNvPr>
          <p:cNvSpPr txBox="1"/>
          <p:nvPr/>
        </p:nvSpPr>
        <p:spPr>
          <a:xfrm>
            <a:off x="182880" y="227485"/>
            <a:ext cx="6739797" cy="461665"/>
          </a:xfrm>
          <a:prstGeom prst="rect">
            <a:avLst/>
          </a:prstGeom>
          <a:noFill/>
        </p:spPr>
        <p:txBody>
          <a:bodyPr wrap="square" rtlCol="0">
            <a:spAutoFit/>
          </a:bodyPr>
          <a:lstStyle/>
          <a:p>
            <a:r>
              <a:rPr lang="en-US" dirty="0"/>
              <a:t>Understanding the Software Code</a:t>
            </a:r>
          </a:p>
        </p:txBody>
      </p:sp>
    </p:spTree>
    <p:extLst>
      <p:ext uri="{BB962C8B-B14F-4D97-AF65-F5344CB8AC3E}">
        <p14:creationId xmlns:p14="http://schemas.microsoft.com/office/powerpoint/2010/main" val="20266256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65113" y="47625"/>
            <a:ext cx="8738210" cy="700088"/>
          </a:xfrm>
        </p:spPr>
        <p:txBody>
          <a:bodyPr/>
          <a:lstStyle/>
          <a:p>
            <a:r>
              <a:rPr lang="en-US" dirty="0"/>
              <a:t>ThermoFlex Control Board Configuration – Pg 1 of 3</a:t>
            </a:r>
          </a:p>
        </p:txBody>
      </p:sp>
      <p:sp>
        <p:nvSpPr>
          <p:cNvPr id="14340" name="Text Box 5"/>
          <p:cNvSpPr txBox="1">
            <a:spLocks noChangeArrowheads="1"/>
          </p:cNvSpPr>
          <p:nvPr/>
        </p:nvSpPr>
        <p:spPr bwMode="auto">
          <a:xfrm>
            <a:off x="128953" y="912502"/>
            <a:ext cx="2855175" cy="3785652"/>
          </a:xfrm>
          <a:prstGeom prst="rect">
            <a:avLst/>
          </a:prstGeom>
          <a:noFill/>
          <a:ln w="9525">
            <a:noFill/>
            <a:miter lim="800000"/>
            <a:headEnd/>
            <a:tailEnd/>
          </a:ln>
        </p:spPr>
        <p:txBody>
          <a:bodyPr wrap="square">
            <a:spAutoFit/>
          </a:bodyPr>
          <a:lstStyle/>
          <a:p>
            <a:pPr>
              <a:spcBef>
                <a:spcPct val="50000"/>
              </a:spcBef>
            </a:pPr>
            <a:r>
              <a:rPr lang="en-US" dirty="0"/>
              <a:t>2. Scroll through Configuration Loop entering the software code segment into each field</a:t>
            </a:r>
          </a:p>
          <a:p>
            <a:pPr>
              <a:spcBef>
                <a:spcPct val="50000"/>
              </a:spcBef>
            </a:pPr>
            <a:endParaRPr lang="en-US" dirty="0"/>
          </a:p>
          <a:p>
            <a:pPr>
              <a:spcBef>
                <a:spcPct val="50000"/>
              </a:spcBef>
            </a:pPr>
            <a:r>
              <a:rPr lang="en-US" dirty="0"/>
              <a:t>3. Press Yes                    to Store data. </a:t>
            </a:r>
          </a:p>
        </p:txBody>
      </p:sp>
      <p:sp>
        <p:nvSpPr>
          <p:cNvPr id="14341" name="AutoShape 6"/>
          <p:cNvSpPr>
            <a:spLocks noChangeArrowheads="1"/>
          </p:cNvSpPr>
          <p:nvPr/>
        </p:nvSpPr>
        <p:spPr bwMode="auto">
          <a:xfrm>
            <a:off x="1962335" y="3994982"/>
            <a:ext cx="1295400" cy="546100"/>
          </a:xfrm>
          <a:custGeom>
            <a:avLst/>
            <a:gdLst>
              <a:gd name="T0" fmla="*/ 38844009 w 21600"/>
              <a:gd name="T1" fmla="*/ 0 h 21600"/>
              <a:gd name="T2" fmla="*/ 9711002 w 21600"/>
              <a:gd name="T3" fmla="*/ 6903362 h 21600"/>
              <a:gd name="T4" fmla="*/ 38844009 w 21600"/>
              <a:gd name="T5" fmla="*/ 3451681 h 21600"/>
              <a:gd name="T6" fmla="*/ 67977020 w 21600"/>
              <a:gd name="T7" fmla="*/ 6903362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bg2"/>
          </a:solidFill>
          <a:ln w="9525">
            <a:solidFill>
              <a:schemeClr val="tx1"/>
            </a:solidFill>
            <a:miter lim="800000"/>
            <a:headEnd/>
            <a:tailEnd/>
          </a:ln>
        </p:spPr>
        <p:txBody>
          <a:bodyPr wrap="none" anchor="ctr"/>
          <a:lstStyle/>
          <a:p>
            <a:endParaRPr lang="en-US" dirty="0"/>
          </a:p>
        </p:txBody>
      </p:sp>
      <p:sp>
        <p:nvSpPr>
          <p:cNvPr id="14342" name="Rectangle 7"/>
          <p:cNvSpPr>
            <a:spLocks noChangeArrowheads="1"/>
          </p:cNvSpPr>
          <p:nvPr/>
        </p:nvSpPr>
        <p:spPr bwMode="auto">
          <a:xfrm rot="1947500" flipV="1">
            <a:off x="2533650" y="4194175"/>
            <a:ext cx="425450" cy="227013"/>
          </a:xfrm>
          <a:prstGeom prst="rect">
            <a:avLst/>
          </a:prstGeom>
          <a:solidFill>
            <a:schemeClr val="tx2"/>
          </a:solidFill>
          <a:ln w="9525">
            <a:noFill/>
            <a:miter lim="800000"/>
            <a:headEnd/>
            <a:tailEnd/>
          </a:ln>
        </p:spPr>
        <p:txBody>
          <a:bodyPr wrap="none" anchor="ctr"/>
          <a:lstStyle/>
          <a:p>
            <a:endParaRPr lang="en-US" dirty="0"/>
          </a:p>
        </p:txBody>
      </p:sp>
      <p:sp>
        <p:nvSpPr>
          <p:cNvPr id="14343" name="Rectangle 8"/>
          <p:cNvSpPr>
            <a:spLocks noChangeArrowheads="1"/>
          </p:cNvSpPr>
          <p:nvPr/>
        </p:nvSpPr>
        <p:spPr bwMode="auto">
          <a:xfrm rot="-2665869">
            <a:off x="3600450" y="4184650"/>
            <a:ext cx="388938" cy="261938"/>
          </a:xfrm>
          <a:prstGeom prst="rect">
            <a:avLst/>
          </a:prstGeom>
          <a:solidFill>
            <a:schemeClr val="tx2"/>
          </a:solidFill>
          <a:ln w="9525">
            <a:noFill/>
            <a:miter lim="800000"/>
            <a:headEnd/>
            <a:tailEnd/>
          </a:ln>
        </p:spPr>
        <p:txBody>
          <a:bodyPr wrap="none" anchor="ctr"/>
          <a:lstStyle/>
          <a:p>
            <a:endParaRPr lang="en-US" dirty="0"/>
          </a:p>
        </p:txBody>
      </p:sp>
      <p:sp>
        <p:nvSpPr>
          <p:cNvPr id="14344" name="Rectangle 9"/>
          <p:cNvSpPr>
            <a:spLocks noChangeArrowheads="1"/>
          </p:cNvSpPr>
          <p:nvPr/>
        </p:nvSpPr>
        <p:spPr bwMode="auto">
          <a:xfrm>
            <a:off x="2730500" y="3759200"/>
            <a:ext cx="711200" cy="127000"/>
          </a:xfrm>
          <a:prstGeom prst="rect">
            <a:avLst/>
          </a:prstGeom>
          <a:solidFill>
            <a:schemeClr val="tx2"/>
          </a:solidFill>
          <a:ln w="9525">
            <a:noFill/>
            <a:miter lim="800000"/>
            <a:headEnd/>
            <a:tailEnd/>
          </a:ln>
        </p:spPr>
        <p:txBody>
          <a:bodyPr wrap="none" anchor="ctr"/>
          <a:lstStyle/>
          <a:p>
            <a:endParaRPr lang="en-US" dirty="0"/>
          </a:p>
        </p:txBody>
      </p:sp>
      <p:sp>
        <p:nvSpPr>
          <p:cNvPr id="14345" name="AutoShape 10"/>
          <p:cNvSpPr>
            <a:spLocks noChangeArrowheads="1"/>
          </p:cNvSpPr>
          <p:nvPr/>
        </p:nvSpPr>
        <p:spPr bwMode="auto">
          <a:xfrm>
            <a:off x="2557282" y="3996316"/>
            <a:ext cx="165100" cy="127000"/>
          </a:xfrm>
          <a:prstGeom prst="triangle">
            <a:avLst>
              <a:gd name="adj" fmla="val 50000"/>
            </a:avLst>
          </a:prstGeom>
          <a:solidFill>
            <a:schemeClr val="tx2"/>
          </a:solidFill>
          <a:ln w="9525">
            <a:solidFill>
              <a:schemeClr val="tx1"/>
            </a:solidFill>
            <a:miter lim="800000"/>
            <a:headEnd/>
            <a:tailEnd/>
          </a:ln>
        </p:spPr>
        <p:txBody>
          <a:bodyPr wrap="none" anchor="ctr"/>
          <a:lstStyle/>
          <a:p>
            <a:endParaRPr lang="en-US" dirty="0"/>
          </a:p>
        </p:txBody>
      </p:sp>
      <p:pic>
        <p:nvPicPr>
          <p:cNvPr id="3095" name="Picture 23"/>
          <p:cNvPicPr>
            <a:picLocks noChangeAspect="1" noChangeArrowheads="1"/>
          </p:cNvPicPr>
          <p:nvPr/>
        </p:nvPicPr>
        <p:blipFill>
          <a:blip r:embed="rId2" cstate="print"/>
          <a:srcRect/>
          <a:stretch>
            <a:fillRect/>
          </a:stretch>
        </p:blipFill>
        <p:spPr bwMode="auto">
          <a:xfrm>
            <a:off x="3236643" y="953036"/>
            <a:ext cx="1774112" cy="5016455"/>
          </a:xfrm>
          <a:prstGeom prst="rect">
            <a:avLst/>
          </a:prstGeom>
          <a:noFill/>
          <a:ln w="9525">
            <a:noFill/>
            <a:miter lim="800000"/>
            <a:headEnd/>
            <a:tailEnd/>
          </a:ln>
        </p:spPr>
      </p:pic>
      <p:pic>
        <p:nvPicPr>
          <p:cNvPr id="3096" name="Picture 24"/>
          <p:cNvPicPr>
            <a:picLocks noChangeAspect="1" noChangeArrowheads="1"/>
          </p:cNvPicPr>
          <p:nvPr/>
        </p:nvPicPr>
        <p:blipFill>
          <a:blip r:embed="rId3" cstate="print"/>
          <a:srcRect/>
          <a:stretch>
            <a:fillRect/>
          </a:stretch>
        </p:blipFill>
        <p:spPr bwMode="auto">
          <a:xfrm>
            <a:off x="5038794" y="1655002"/>
            <a:ext cx="1590675" cy="2981325"/>
          </a:xfrm>
          <a:prstGeom prst="rect">
            <a:avLst/>
          </a:prstGeom>
          <a:noFill/>
          <a:ln w="9525">
            <a:noFill/>
            <a:miter lim="800000"/>
            <a:headEnd/>
            <a:tailEnd/>
          </a:ln>
        </p:spPr>
      </p:pic>
      <p:pic>
        <p:nvPicPr>
          <p:cNvPr id="3097" name="Picture 25"/>
          <p:cNvPicPr>
            <a:picLocks noChangeAspect="1" noChangeArrowheads="1"/>
          </p:cNvPicPr>
          <p:nvPr/>
        </p:nvPicPr>
        <p:blipFill>
          <a:blip r:embed="rId4" cstate="print"/>
          <a:srcRect/>
          <a:stretch>
            <a:fillRect/>
          </a:stretch>
        </p:blipFill>
        <p:spPr bwMode="auto">
          <a:xfrm>
            <a:off x="6838114" y="1132200"/>
            <a:ext cx="2247900" cy="4181475"/>
          </a:xfrm>
          <a:prstGeom prst="rect">
            <a:avLst/>
          </a:prstGeom>
          <a:noFill/>
          <a:ln w="9525">
            <a:noFill/>
            <a:miter lim="800000"/>
            <a:headEnd/>
            <a:tailEnd/>
          </a:ln>
        </p:spPr>
      </p:pic>
      <p:cxnSp>
        <p:nvCxnSpPr>
          <p:cNvPr id="40" name="Shape 39"/>
          <p:cNvCxnSpPr>
            <a:stCxn id="3095" idx="2"/>
            <a:endCxn id="3096" idx="0"/>
          </p:cNvCxnSpPr>
          <p:nvPr/>
        </p:nvCxnSpPr>
        <p:spPr bwMode="auto">
          <a:xfrm rot="5400000" flipH="1" flipV="1">
            <a:off x="2821670" y="2957030"/>
            <a:ext cx="4314489" cy="1710433"/>
          </a:xfrm>
          <a:prstGeom prst="bentConnector5">
            <a:avLst>
              <a:gd name="adj1" fmla="val -5298"/>
              <a:gd name="adj2" fmla="val 52681"/>
              <a:gd name="adj3" fmla="val 105298"/>
            </a:avLst>
          </a:prstGeom>
          <a:solidFill>
            <a:schemeClr val="accent1"/>
          </a:solidFill>
          <a:ln w="9525" cap="flat" cmpd="sng" algn="ctr">
            <a:solidFill>
              <a:schemeClr val="tx1"/>
            </a:solidFill>
            <a:prstDash val="solid"/>
            <a:round/>
            <a:headEnd type="none" w="med" len="med"/>
            <a:tailEnd type="arrow"/>
          </a:ln>
          <a:effectLst/>
        </p:spPr>
      </p:cxnSp>
      <p:cxnSp>
        <p:nvCxnSpPr>
          <p:cNvPr id="44" name="Shape 43"/>
          <p:cNvCxnSpPr>
            <a:stCxn id="3096" idx="2"/>
            <a:endCxn id="3097" idx="0"/>
          </p:cNvCxnSpPr>
          <p:nvPr/>
        </p:nvCxnSpPr>
        <p:spPr bwMode="auto">
          <a:xfrm rot="5400000" flipH="1" flipV="1">
            <a:off x="5146034" y="1820298"/>
            <a:ext cx="3504127" cy="2127932"/>
          </a:xfrm>
          <a:prstGeom prst="bentConnector5">
            <a:avLst>
              <a:gd name="adj1" fmla="val -6524"/>
              <a:gd name="adj2" fmla="val 42279"/>
              <a:gd name="adj3" fmla="val 106524"/>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222737" y="4829907"/>
            <a:ext cx="2766647" cy="1323439"/>
          </a:xfrm>
          <a:prstGeom prst="rect">
            <a:avLst/>
          </a:prstGeom>
          <a:noFill/>
        </p:spPr>
        <p:txBody>
          <a:bodyPr wrap="square" rtlCol="0">
            <a:spAutoFit/>
          </a:bodyPr>
          <a:lstStyle/>
          <a:p>
            <a:r>
              <a:rPr lang="en-US" sz="2000" b="1" dirty="0">
                <a:solidFill>
                  <a:srgbClr val="FF0000"/>
                </a:solidFill>
              </a:rPr>
              <a:t>&gt; NOTE</a:t>
            </a:r>
            <a:r>
              <a:rPr lang="en-US" sz="2000" dirty="0"/>
              <a:t>: The unit code will be 2 digits, all the other codes are 1 digit. </a:t>
            </a:r>
          </a:p>
        </p:txBody>
      </p:sp>
      <p:cxnSp>
        <p:nvCxnSpPr>
          <p:cNvPr id="3" name="Straight Connector 2">
            <a:extLst>
              <a:ext uri="{FF2B5EF4-FFF2-40B4-BE49-F238E27FC236}">
                <a16:creationId xmlns:a16="http://schemas.microsoft.com/office/drawing/2014/main" id="{590FDBB2-FFB2-4CDD-A92D-FE8A13921CA7}"/>
              </a:ext>
            </a:extLst>
          </p:cNvPr>
          <p:cNvCxnSpPr/>
          <p:nvPr/>
        </p:nvCxnSpPr>
        <p:spPr bwMode="auto">
          <a:xfrm>
            <a:off x="8158232" y="5044811"/>
            <a:ext cx="892098" cy="227485"/>
          </a:xfrm>
          <a:prstGeom prst="line">
            <a:avLst/>
          </a:prstGeom>
          <a:solidFill>
            <a:schemeClr val="accent1"/>
          </a:solidFill>
          <a:ln w="9525" cap="flat" cmpd="sng" algn="ctr">
            <a:solidFill>
              <a:srgbClr val="0070C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A82F3BEA-C13A-4151-BD24-D393DB5B20AC}"/>
              </a:ext>
            </a:extLst>
          </p:cNvPr>
          <p:cNvCxnSpPr/>
          <p:nvPr/>
        </p:nvCxnSpPr>
        <p:spPr bwMode="auto">
          <a:xfrm flipH="1">
            <a:off x="8118088" y="5067114"/>
            <a:ext cx="918860" cy="191801"/>
          </a:xfrm>
          <a:prstGeom prst="line">
            <a:avLst/>
          </a:prstGeom>
          <a:solidFill>
            <a:schemeClr val="accent1"/>
          </a:solidFill>
          <a:ln w="9525" cap="flat" cmpd="sng" algn="ctr">
            <a:solidFill>
              <a:srgbClr val="0070C0"/>
            </a:solidFill>
            <a:prstDash val="solid"/>
            <a:round/>
            <a:headEnd type="none" w="med" len="med"/>
            <a:tailEnd type="none" w="med" len="med"/>
          </a:ln>
          <a:effectLst/>
        </p:spPr>
      </p:cxnSp>
      <p:sp>
        <p:nvSpPr>
          <p:cNvPr id="16" name="TextBox 15">
            <a:extLst>
              <a:ext uri="{FF2B5EF4-FFF2-40B4-BE49-F238E27FC236}">
                <a16:creationId xmlns:a16="http://schemas.microsoft.com/office/drawing/2014/main" id="{C91C4D45-2C90-44F4-9C90-1C94FCC2D045}"/>
              </a:ext>
            </a:extLst>
          </p:cNvPr>
          <p:cNvSpPr txBox="1"/>
          <p:nvPr/>
        </p:nvSpPr>
        <p:spPr>
          <a:xfrm>
            <a:off x="8158232" y="5258915"/>
            <a:ext cx="1208792" cy="646331"/>
          </a:xfrm>
          <a:prstGeom prst="rect">
            <a:avLst/>
          </a:prstGeom>
          <a:noFill/>
        </p:spPr>
        <p:txBody>
          <a:bodyPr wrap="square" rtlCol="0">
            <a:spAutoFit/>
          </a:bodyPr>
          <a:lstStyle/>
          <a:p>
            <a:r>
              <a:rPr lang="en-US" sz="1800" dirty="0">
                <a:solidFill>
                  <a:srgbClr val="0070C0"/>
                </a:solidFill>
              </a:rPr>
              <a:t>Up to save</a:t>
            </a:r>
          </a:p>
        </p:txBody>
      </p:sp>
    </p:spTree>
  </p:cSld>
  <p:clrMapOvr>
    <a:masterClrMapping/>
  </p:clrMapOvr>
  <p:transition>
    <p:fade/>
  </p:transition>
</p:sld>
</file>

<file path=ppt/theme/theme1.xml><?xml version="1.0" encoding="utf-8"?>
<a:theme xmlns:a="http://schemas.openxmlformats.org/drawingml/2006/main" name="2010ThermoFisherPPTTemplate">
  <a:themeElements>
    <a:clrScheme name="">
      <a:dk1>
        <a:srgbClr val="000000"/>
      </a:dk1>
      <a:lt1>
        <a:srgbClr val="C7C9C7"/>
      </a:lt1>
      <a:dk2>
        <a:srgbClr val="FFFFFF"/>
      </a:dk2>
      <a:lt2>
        <a:srgbClr val="444547"/>
      </a:lt2>
      <a:accent1>
        <a:srgbClr val="BDCBE4"/>
      </a:accent1>
      <a:accent2>
        <a:srgbClr val="FFFFFF"/>
      </a:accent2>
      <a:accent3>
        <a:srgbClr val="E0E1E0"/>
      </a:accent3>
      <a:accent4>
        <a:srgbClr val="000000"/>
      </a:accent4>
      <a:accent5>
        <a:srgbClr val="DBE2EF"/>
      </a:accent5>
      <a:accent6>
        <a:srgbClr val="E7E7E7"/>
      </a:accent6>
      <a:hlink>
        <a:srgbClr val="5C81AA"/>
      </a:hlink>
      <a:folHlink>
        <a:srgbClr val="F51D30"/>
      </a:folHlink>
    </a:clrScheme>
    <a:fontScheme name="2010 Thermo Fisher PPT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2010 Thermo Fisher PPT template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10 Thermo Fisher PPT template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010 Thermo Fisher PPT template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010 Thermo Fisher PPT template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010 Thermo Fisher PPT template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010 Thermo Fisher PPT template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010 Thermo Fisher PPT template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010 Thermo Fisher PPT template (2) 8">
        <a:dk1>
          <a:srgbClr val="000000"/>
        </a:dk1>
        <a:lt1>
          <a:srgbClr val="FFFFFF"/>
        </a:lt1>
        <a:dk2>
          <a:srgbClr val="000000"/>
        </a:dk2>
        <a:lt2>
          <a:srgbClr val="FFFFFF"/>
        </a:lt2>
        <a:accent1>
          <a:srgbClr val="3399FF"/>
        </a:accent1>
        <a:accent2>
          <a:srgbClr val="3333CC"/>
        </a:accent2>
        <a:accent3>
          <a:srgbClr val="AAAAAA"/>
        </a:accent3>
        <a:accent4>
          <a:srgbClr val="DADADA"/>
        </a:accent4>
        <a:accent5>
          <a:srgbClr val="ADCAFF"/>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2010 Thermo Fisher PPT template (2) 9">
        <a:dk1>
          <a:srgbClr val="000000"/>
        </a:dk1>
        <a:lt1>
          <a:srgbClr val="FFFFFF"/>
        </a:lt1>
        <a:dk2>
          <a:srgbClr val="000000"/>
        </a:dk2>
        <a:lt2>
          <a:srgbClr val="FFFFFF"/>
        </a:lt2>
        <a:accent1>
          <a:srgbClr val="66CCFF"/>
        </a:accent1>
        <a:accent2>
          <a:srgbClr val="3333CC"/>
        </a:accent2>
        <a:accent3>
          <a:srgbClr val="AAAAAA"/>
        </a:accent3>
        <a:accent4>
          <a:srgbClr val="DADADA"/>
        </a:accent4>
        <a:accent5>
          <a:srgbClr val="B8E2FF"/>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BE560FC4648145946AC418E21DFACA" ma:contentTypeVersion="13" ma:contentTypeDescription="Create a new document." ma:contentTypeScope="" ma:versionID="7f7018a23b56fe97e6b64c5f57d8c019">
  <xsd:schema xmlns:xsd="http://www.w3.org/2001/XMLSchema" xmlns:xs="http://www.w3.org/2001/XMLSchema" xmlns:p="http://schemas.microsoft.com/office/2006/metadata/properties" xmlns:ns3="6aac4855-ab24-4787-8871-b9912e77dbc8" xmlns:ns4="31040d5f-0d13-4765-9265-c88378c36719" targetNamespace="http://schemas.microsoft.com/office/2006/metadata/properties" ma:root="true" ma:fieldsID="e236d1614086af76dd31817f50c8e2c1" ns3:_="" ns4:_="">
    <xsd:import namespace="6aac4855-ab24-4787-8871-b9912e77dbc8"/>
    <xsd:import namespace="31040d5f-0d13-4765-9265-c88378c3671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ac4855-ab24-4787-8871-b9912e77db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040d5f-0d13-4765-9265-c88378c367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EC4A72-7485-4859-A309-05906406A9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ac4855-ab24-4787-8871-b9912e77dbc8"/>
    <ds:schemaRef ds:uri="31040d5f-0d13-4765-9265-c88378c367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C8C848-81FA-4A99-A23E-2201B9CC72CB}">
  <ds:schemaRefs>
    <ds:schemaRef ds:uri="http://schemas.microsoft.com/sharepoint/v3/contenttype/forms"/>
  </ds:schemaRefs>
</ds:datastoreItem>
</file>

<file path=customXml/itemProps3.xml><?xml version="1.0" encoding="utf-8"?>
<ds:datastoreItem xmlns:ds="http://schemas.openxmlformats.org/officeDocument/2006/customXml" ds:itemID="{AF46CFC7-E0D1-49DB-B744-CAE4CFCFD6E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2010ThermoFisherPPTTemplate</Template>
  <TotalTime>457</TotalTime>
  <Words>316</Words>
  <Application>Microsoft Office PowerPoint</Application>
  <PresentationFormat>On-screen Show (4:3)</PresentationFormat>
  <Paragraphs>39</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Symbol</vt:lpstr>
      <vt:lpstr>Wingdings</vt:lpstr>
      <vt:lpstr>2010ThermoFisherPPTTemplate</vt:lpstr>
      <vt:lpstr>ThermoFlex Control Board Configuration – Pg 1 of 3 </vt:lpstr>
      <vt:lpstr>ThermoFlex Control Board Configuration – Pg 1 of 3</vt:lpstr>
      <vt:lpstr>PowerPoint Presentation</vt:lpstr>
      <vt:lpstr>ThermoFlex Control Board Configuration – Pg 1 of 3</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ThermoFlex Re-Configuration – Pg 1 of 3</dc:title>
  <dc:creator>Donna Kelly</dc:creator>
  <dc:description>Please see additional notes on template's last page.</dc:description>
  <cp:lastModifiedBy>Adam Schatz</cp:lastModifiedBy>
  <cp:revision>23</cp:revision>
  <cp:lastPrinted>2006-10-31T19:30:04Z</cp:lastPrinted>
  <dcterms:created xsi:type="dcterms:W3CDTF">2010-02-01T19:11:38Z</dcterms:created>
  <dcterms:modified xsi:type="dcterms:W3CDTF">2022-12-19T23:06:48Z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000800bc01000000000001024120</vt:lpwstr>
  </property>
  <property fmtid="{D5CDD505-2E9C-101B-9397-08002B2CF9AE}" pid="3" name="ContentTypeId">
    <vt:lpwstr>0x010100CCBE560FC4648145946AC418E21DFACA</vt:lpwstr>
  </property>
</Properties>
</file>